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3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4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5.xml" ContentType="application/vnd.openxmlformats-officedocument.themeOverr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68" r:id="rId5"/>
    <p:sldId id="259" r:id="rId6"/>
    <p:sldId id="263" r:id="rId7"/>
    <p:sldId id="265" r:id="rId8"/>
    <p:sldId id="264" r:id="rId9"/>
    <p:sldId id="266" r:id="rId10"/>
    <p:sldId id="260" r:id="rId11"/>
    <p:sldId id="267" r:id="rId12"/>
    <p:sldId id="261" r:id="rId13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7D93"/>
    <a:srgbClr val="F2A876"/>
    <a:srgbClr val="FFD966"/>
    <a:srgbClr val="C5D3ED"/>
    <a:srgbClr val="E2E9F6"/>
    <a:srgbClr val="D6E0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Világos stílus 1 – 1. jelölőszín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Közepesen sötét stílus 3 – 1. jelölőszín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Közepesen sötét stílus 1 – 1. jelölőszín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8FB837D-C827-4EFA-A057-4D05807E0F7C}" styleName="Téma alapján készült stílus 1 – 6. jelölőszín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Téma alapján készült stílus 1 – 5. jelölőszín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FABFCF23-3B69-468F-B69F-88F6DE6A72F2}" styleName="Közepesen sötét stílus 1 – 5. jelölőszín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A111915-BE36-4E01-A7E5-04B1672EAD32}" styleName="Világos stílus 2 – 5. jelölőszín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arta\Documents\BME\2020%20&#336;sz\TDK%202020\DAM_Market_Data_Prices_ATC_FLOW_2010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1.xml"/><Relationship Id="rId4" Type="http://schemas.openxmlformats.org/officeDocument/2006/relationships/oleObject" Target="file:///C:\Users\Gazda\Desktop\BME\Villamosm&#233;rn&#246;k%20-%20MSc\4.%20F&#233;l&#233;v\Diplomatervez&#233;s%202\&#193;r&#233;rz&#233;kenys&#233;g\Sz&#225;m&#237;t&#225;s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azda\Desktop\BME\Konferenci&#225;k\TDK\TDK%202020\HUPX%20adatok\DAM_Market_Data_Prices_ATC_FLOW_2012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4.xml"/><Relationship Id="rId1" Type="http://schemas.microsoft.com/office/2011/relationships/chartStyle" Target="style4.xml"/><Relationship Id="rId5" Type="http://schemas.openxmlformats.org/officeDocument/2006/relationships/chartUserShapes" Target="../drawings/drawing2.xml"/><Relationship Id="rId4" Type="http://schemas.openxmlformats.org/officeDocument/2006/relationships/oleObject" Target="file:///C:\Users\Gazda\Desktop\BME\Konferenci&#225;k\TDK\TDK%202020\Elemz&#337;%20lap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C:\Users\barta\Documents\BME\2020%20&#336;sz\TDK%202020\K&#193;T%20adatok\&#214;sszes&#237;t&#337;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file:///C:\Users\Gazda\Desktop\BME\Konferenci&#225;k\TDK\TDK%202020\K&#193;T%20adatok\&#214;sszes&#237;t&#337;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file:///C:\Users\Gazda\Desktop\BME\Konferenci&#225;k\TDK\TDK%202020\SUM_deals_TDK&#250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540748378674888"/>
          <c:y val="2.8390760098077172E-2"/>
          <c:w val="0.78186372536766235"/>
          <c:h val="0.72037514554434912"/>
        </c:manualLayout>
      </c:layout>
      <c:areaChart>
        <c:grouping val="standard"/>
        <c:varyColors val="0"/>
        <c:ser>
          <c:idx val="1"/>
          <c:order val="1"/>
          <c:tx>
            <c:v>Kereskedett volumen [MWh]</c:v>
          </c:tx>
          <c:spPr>
            <a:solidFill>
              <a:schemeClr val="accent5"/>
            </a:solidFill>
            <a:ln>
              <a:noFill/>
            </a:ln>
            <a:effectLst/>
          </c:spPr>
          <c:cat>
            <c:strRef>
              <c:f>'Napi Árak_Napi Mennyiségek'!$A$3:$A$166</c:f>
              <c:strCache>
                <c:ptCount val="164"/>
                <c:pt idx="0">
                  <c:v>2010.07.21</c:v>
                </c:pt>
                <c:pt idx="1">
                  <c:v>2010.07.22</c:v>
                </c:pt>
                <c:pt idx="2">
                  <c:v>2010.07.23</c:v>
                </c:pt>
                <c:pt idx="3">
                  <c:v>2010.07.24</c:v>
                </c:pt>
                <c:pt idx="4">
                  <c:v>2010.07.25</c:v>
                </c:pt>
                <c:pt idx="5">
                  <c:v>2010.07.26</c:v>
                </c:pt>
                <c:pt idx="6">
                  <c:v>2010.07.27</c:v>
                </c:pt>
                <c:pt idx="7">
                  <c:v>2010.07.28</c:v>
                </c:pt>
                <c:pt idx="8">
                  <c:v>2010.07.29</c:v>
                </c:pt>
                <c:pt idx="9">
                  <c:v>2010.07.30</c:v>
                </c:pt>
                <c:pt idx="10">
                  <c:v>2010.07.31</c:v>
                </c:pt>
                <c:pt idx="11">
                  <c:v>2010.08.01</c:v>
                </c:pt>
                <c:pt idx="12">
                  <c:v>2010.08.02</c:v>
                </c:pt>
                <c:pt idx="13">
                  <c:v>2010.08.03</c:v>
                </c:pt>
                <c:pt idx="14">
                  <c:v>2010.08.04</c:v>
                </c:pt>
                <c:pt idx="15">
                  <c:v>2010.08.05</c:v>
                </c:pt>
                <c:pt idx="16">
                  <c:v>2010.08.06</c:v>
                </c:pt>
                <c:pt idx="17">
                  <c:v>2010.08.07</c:v>
                </c:pt>
                <c:pt idx="18">
                  <c:v>2010.08.08</c:v>
                </c:pt>
                <c:pt idx="19">
                  <c:v>2010.08.09</c:v>
                </c:pt>
                <c:pt idx="20">
                  <c:v>2010.08.10</c:v>
                </c:pt>
                <c:pt idx="21">
                  <c:v>2010.08.11</c:v>
                </c:pt>
                <c:pt idx="22">
                  <c:v>2010.08.12</c:v>
                </c:pt>
                <c:pt idx="23">
                  <c:v>2010.08.13</c:v>
                </c:pt>
                <c:pt idx="24">
                  <c:v>2010.08.14</c:v>
                </c:pt>
                <c:pt idx="25">
                  <c:v>2010.08.15</c:v>
                </c:pt>
                <c:pt idx="26">
                  <c:v>2010.08.16</c:v>
                </c:pt>
                <c:pt idx="27">
                  <c:v>2010.08.17</c:v>
                </c:pt>
                <c:pt idx="28">
                  <c:v>2010.08.18</c:v>
                </c:pt>
                <c:pt idx="29">
                  <c:v>2010.08.19</c:v>
                </c:pt>
                <c:pt idx="30">
                  <c:v>2010.08.20</c:v>
                </c:pt>
                <c:pt idx="31">
                  <c:v>2010.08.21</c:v>
                </c:pt>
                <c:pt idx="32">
                  <c:v>2010.08.22</c:v>
                </c:pt>
                <c:pt idx="33">
                  <c:v>2010.08.23</c:v>
                </c:pt>
                <c:pt idx="34">
                  <c:v>2010.08.24</c:v>
                </c:pt>
                <c:pt idx="35">
                  <c:v>2010.08.25</c:v>
                </c:pt>
                <c:pt idx="36">
                  <c:v>2010.08.26</c:v>
                </c:pt>
                <c:pt idx="37">
                  <c:v>2010.08.27</c:v>
                </c:pt>
                <c:pt idx="38">
                  <c:v>2010.08.28</c:v>
                </c:pt>
                <c:pt idx="39">
                  <c:v>2010.08.29</c:v>
                </c:pt>
                <c:pt idx="40">
                  <c:v>2010.08.30</c:v>
                </c:pt>
                <c:pt idx="41">
                  <c:v>2010.08.31</c:v>
                </c:pt>
                <c:pt idx="42">
                  <c:v>2010.09.01</c:v>
                </c:pt>
                <c:pt idx="43">
                  <c:v>2010.09.02</c:v>
                </c:pt>
                <c:pt idx="44">
                  <c:v>2010.09.03</c:v>
                </c:pt>
                <c:pt idx="45">
                  <c:v>2010.09.04</c:v>
                </c:pt>
                <c:pt idx="46">
                  <c:v>2010.09.05</c:v>
                </c:pt>
                <c:pt idx="47">
                  <c:v>2010.09.06</c:v>
                </c:pt>
                <c:pt idx="48">
                  <c:v>2010.09.07</c:v>
                </c:pt>
                <c:pt idx="49">
                  <c:v>2010.09.08</c:v>
                </c:pt>
                <c:pt idx="50">
                  <c:v>2010.09.09</c:v>
                </c:pt>
                <c:pt idx="51">
                  <c:v>2010.09.10</c:v>
                </c:pt>
                <c:pt idx="52">
                  <c:v>2010.09.11</c:v>
                </c:pt>
                <c:pt idx="53">
                  <c:v>2010.09.12</c:v>
                </c:pt>
                <c:pt idx="54">
                  <c:v>2010.09.13</c:v>
                </c:pt>
                <c:pt idx="55">
                  <c:v>2010.09.14</c:v>
                </c:pt>
                <c:pt idx="56">
                  <c:v>2010.09.15</c:v>
                </c:pt>
                <c:pt idx="57">
                  <c:v>2010.09.16</c:v>
                </c:pt>
                <c:pt idx="58">
                  <c:v>2010.09.17</c:v>
                </c:pt>
                <c:pt idx="59">
                  <c:v>2010.09.18</c:v>
                </c:pt>
                <c:pt idx="60">
                  <c:v>2010.09.19</c:v>
                </c:pt>
                <c:pt idx="61">
                  <c:v>2010.09.20</c:v>
                </c:pt>
                <c:pt idx="62">
                  <c:v>2010.09.21</c:v>
                </c:pt>
                <c:pt idx="63">
                  <c:v>2010.09.22</c:v>
                </c:pt>
                <c:pt idx="64">
                  <c:v>2010.09.23</c:v>
                </c:pt>
                <c:pt idx="65">
                  <c:v>2010.09.24</c:v>
                </c:pt>
                <c:pt idx="66">
                  <c:v>2010.09.25</c:v>
                </c:pt>
                <c:pt idx="67">
                  <c:v>2010.09.26</c:v>
                </c:pt>
                <c:pt idx="68">
                  <c:v>2010.09.27</c:v>
                </c:pt>
                <c:pt idx="69">
                  <c:v>2010.09.28</c:v>
                </c:pt>
                <c:pt idx="70">
                  <c:v>2010.09.29</c:v>
                </c:pt>
                <c:pt idx="71">
                  <c:v>2010.09.30</c:v>
                </c:pt>
                <c:pt idx="72">
                  <c:v>2010.10.01</c:v>
                </c:pt>
                <c:pt idx="73">
                  <c:v>2010.10.02</c:v>
                </c:pt>
                <c:pt idx="74">
                  <c:v>2010.10.03</c:v>
                </c:pt>
                <c:pt idx="75">
                  <c:v>2010.10.04</c:v>
                </c:pt>
                <c:pt idx="76">
                  <c:v>2010.10.05</c:v>
                </c:pt>
                <c:pt idx="77">
                  <c:v>2010.10.06</c:v>
                </c:pt>
                <c:pt idx="78">
                  <c:v>2010.10.07</c:v>
                </c:pt>
                <c:pt idx="79">
                  <c:v>2010.10.08</c:v>
                </c:pt>
                <c:pt idx="80">
                  <c:v>2010.10.09</c:v>
                </c:pt>
                <c:pt idx="81">
                  <c:v>2010.10.10</c:v>
                </c:pt>
                <c:pt idx="82">
                  <c:v>2010.10.11</c:v>
                </c:pt>
                <c:pt idx="83">
                  <c:v>2010.10.12</c:v>
                </c:pt>
                <c:pt idx="84">
                  <c:v>2010.10.13</c:v>
                </c:pt>
                <c:pt idx="85">
                  <c:v>2010.10.14</c:v>
                </c:pt>
                <c:pt idx="86">
                  <c:v>2010.10.15</c:v>
                </c:pt>
                <c:pt idx="87">
                  <c:v>2010.10.16</c:v>
                </c:pt>
                <c:pt idx="88">
                  <c:v>2010.10.17</c:v>
                </c:pt>
                <c:pt idx="89">
                  <c:v>2010.10.18</c:v>
                </c:pt>
                <c:pt idx="90">
                  <c:v>2010.10.19</c:v>
                </c:pt>
                <c:pt idx="91">
                  <c:v>2010.10.20</c:v>
                </c:pt>
                <c:pt idx="92">
                  <c:v>2010.10.21</c:v>
                </c:pt>
                <c:pt idx="93">
                  <c:v>2010.10.22</c:v>
                </c:pt>
                <c:pt idx="94">
                  <c:v>2010.10.23</c:v>
                </c:pt>
                <c:pt idx="95">
                  <c:v>2010.10.24</c:v>
                </c:pt>
                <c:pt idx="96">
                  <c:v>2010.10.25</c:v>
                </c:pt>
                <c:pt idx="97">
                  <c:v>2010.10.26</c:v>
                </c:pt>
                <c:pt idx="98">
                  <c:v>2010.10.27</c:v>
                </c:pt>
                <c:pt idx="99">
                  <c:v>2010.10.28</c:v>
                </c:pt>
                <c:pt idx="100">
                  <c:v>2010.10.29</c:v>
                </c:pt>
                <c:pt idx="101">
                  <c:v>2010.10.30</c:v>
                </c:pt>
                <c:pt idx="102">
                  <c:v>2010.10.31</c:v>
                </c:pt>
                <c:pt idx="103">
                  <c:v>2010.11.01</c:v>
                </c:pt>
                <c:pt idx="104">
                  <c:v>2010.11.02</c:v>
                </c:pt>
                <c:pt idx="105">
                  <c:v>2010.11.03</c:v>
                </c:pt>
                <c:pt idx="106">
                  <c:v>2010.11.04</c:v>
                </c:pt>
                <c:pt idx="107">
                  <c:v>2010.11.05</c:v>
                </c:pt>
                <c:pt idx="108">
                  <c:v>2010.11.06</c:v>
                </c:pt>
                <c:pt idx="109">
                  <c:v>2010.11.07</c:v>
                </c:pt>
                <c:pt idx="110">
                  <c:v>2010.11.08</c:v>
                </c:pt>
                <c:pt idx="111">
                  <c:v>2010.11.09</c:v>
                </c:pt>
                <c:pt idx="112">
                  <c:v>2010.11.10</c:v>
                </c:pt>
                <c:pt idx="113">
                  <c:v>2010.11.11</c:v>
                </c:pt>
                <c:pt idx="114">
                  <c:v>2010.11.12</c:v>
                </c:pt>
                <c:pt idx="115">
                  <c:v>2010.11.13</c:v>
                </c:pt>
                <c:pt idx="116">
                  <c:v>2010.11.14</c:v>
                </c:pt>
                <c:pt idx="117">
                  <c:v>2010.11.15</c:v>
                </c:pt>
                <c:pt idx="118">
                  <c:v>2010.11.16</c:v>
                </c:pt>
                <c:pt idx="119">
                  <c:v>2010.11.17</c:v>
                </c:pt>
                <c:pt idx="120">
                  <c:v>2010.11.18</c:v>
                </c:pt>
                <c:pt idx="121">
                  <c:v>2010.11.19</c:v>
                </c:pt>
                <c:pt idx="122">
                  <c:v>2010.11.20</c:v>
                </c:pt>
                <c:pt idx="123">
                  <c:v>2010.11.21</c:v>
                </c:pt>
                <c:pt idx="124">
                  <c:v>2010.11.22</c:v>
                </c:pt>
                <c:pt idx="125">
                  <c:v>2010.11.23</c:v>
                </c:pt>
                <c:pt idx="126">
                  <c:v>2010.11.24</c:v>
                </c:pt>
                <c:pt idx="127">
                  <c:v>2010.11.25</c:v>
                </c:pt>
                <c:pt idx="128">
                  <c:v>2010.11.26</c:v>
                </c:pt>
                <c:pt idx="129">
                  <c:v>2010.11.27</c:v>
                </c:pt>
                <c:pt idx="130">
                  <c:v>2010.11.28</c:v>
                </c:pt>
                <c:pt idx="131">
                  <c:v>2010.11.29</c:v>
                </c:pt>
                <c:pt idx="132">
                  <c:v>2010.11.30</c:v>
                </c:pt>
                <c:pt idx="133">
                  <c:v>2010.12.01</c:v>
                </c:pt>
                <c:pt idx="134">
                  <c:v>2010.12.02</c:v>
                </c:pt>
                <c:pt idx="135">
                  <c:v>2010.12.03</c:v>
                </c:pt>
                <c:pt idx="136">
                  <c:v>2010.12.04</c:v>
                </c:pt>
                <c:pt idx="137">
                  <c:v>2010.12.05</c:v>
                </c:pt>
                <c:pt idx="138">
                  <c:v>2010.12.06</c:v>
                </c:pt>
                <c:pt idx="139">
                  <c:v>2010.12.07</c:v>
                </c:pt>
                <c:pt idx="140">
                  <c:v>2010.12.08</c:v>
                </c:pt>
                <c:pt idx="141">
                  <c:v>2010.12.09</c:v>
                </c:pt>
                <c:pt idx="142">
                  <c:v>2010.12.10</c:v>
                </c:pt>
                <c:pt idx="143">
                  <c:v>2010.12.11</c:v>
                </c:pt>
                <c:pt idx="144">
                  <c:v>2010.12.12</c:v>
                </c:pt>
                <c:pt idx="145">
                  <c:v>2010.12.13</c:v>
                </c:pt>
                <c:pt idx="146">
                  <c:v>2010.12.14</c:v>
                </c:pt>
                <c:pt idx="147">
                  <c:v>2010.12.15</c:v>
                </c:pt>
                <c:pt idx="148">
                  <c:v>2010.12.16</c:v>
                </c:pt>
                <c:pt idx="149">
                  <c:v>2010.12.17</c:v>
                </c:pt>
                <c:pt idx="150">
                  <c:v>2010.12.18</c:v>
                </c:pt>
                <c:pt idx="151">
                  <c:v>2010.12.19</c:v>
                </c:pt>
                <c:pt idx="152">
                  <c:v>2010.12.20</c:v>
                </c:pt>
                <c:pt idx="153">
                  <c:v>2010.12.21</c:v>
                </c:pt>
                <c:pt idx="154">
                  <c:v>2010.12.22</c:v>
                </c:pt>
                <c:pt idx="155">
                  <c:v>2010.12.23</c:v>
                </c:pt>
                <c:pt idx="156">
                  <c:v>2010.12.24</c:v>
                </c:pt>
                <c:pt idx="157">
                  <c:v>2010.12.25</c:v>
                </c:pt>
                <c:pt idx="158">
                  <c:v>2010.12.26</c:v>
                </c:pt>
                <c:pt idx="159">
                  <c:v>2010.12.27</c:v>
                </c:pt>
                <c:pt idx="160">
                  <c:v>2010.12.28</c:v>
                </c:pt>
                <c:pt idx="161">
                  <c:v>2010.12.29</c:v>
                </c:pt>
                <c:pt idx="162">
                  <c:v>2010.12.30</c:v>
                </c:pt>
                <c:pt idx="163">
                  <c:v>2010.12.31</c:v>
                </c:pt>
              </c:strCache>
            </c:strRef>
          </c:cat>
          <c:val>
            <c:numRef>
              <c:f>'Napi Árak_Napi Mennyiségek'!$C$3:$C$166</c:f>
              <c:numCache>
                <c:formatCode>[$-1040E]#\ ##0.00;\-#\ ##0.00</c:formatCode>
                <c:ptCount val="164"/>
                <c:pt idx="0">
                  <c:v>2278.1000000000004</c:v>
                </c:pt>
                <c:pt idx="1">
                  <c:v>917.59999999999991</c:v>
                </c:pt>
                <c:pt idx="2">
                  <c:v>1004.3</c:v>
                </c:pt>
                <c:pt idx="3">
                  <c:v>496</c:v>
                </c:pt>
                <c:pt idx="4">
                  <c:v>468</c:v>
                </c:pt>
                <c:pt idx="5">
                  <c:v>362</c:v>
                </c:pt>
                <c:pt idx="6">
                  <c:v>1162.3999999999999</c:v>
                </c:pt>
                <c:pt idx="7">
                  <c:v>986.10000000000014</c:v>
                </c:pt>
                <c:pt idx="8">
                  <c:v>1025.5</c:v>
                </c:pt>
                <c:pt idx="9">
                  <c:v>1447.5</c:v>
                </c:pt>
                <c:pt idx="10">
                  <c:v>1134.0999999999999</c:v>
                </c:pt>
                <c:pt idx="11">
                  <c:v>1082.0999999999999</c:v>
                </c:pt>
                <c:pt idx="12">
                  <c:v>1363.5</c:v>
                </c:pt>
                <c:pt idx="13">
                  <c:v>1322.1000000000001</c:v>
                </c:pt>
                <c:pt idx="14">
                  <c:v>1755.8999999999999</c:v>
                </c:pt>
                <c:pt idx="15">
                  <c:v>1614.2000000000003</c:v>
                </c:pt>
                <c:pt idx="16">
                  <c:v>1664.8000000000002</c:v>
                </c:pt>
                <c:pt idx="17">
                  <c:v>1571.1</c:v>
                </c:pt>
                <c:pt idx="18">
                  <c:v>999.8</c:v>
                </c:pt>
                <c:pt idx="19">
                  <c:v>667.6</c:v>
                </c:pt>
                <c:pt idx="20">
                  <c:v>2518.1999999999998</c:v>
                </c:pt>
                <c:pt idx="21">
                  <c:v>2558.3999999999996</c:v>
                </c:pt>
                <c:pt idx="22">
                  <c:v>2789.4</c:v>
                </c:pt>
                <c:pt idx="23">
                  <c:v>3660.9</c:v>
                </c:pt>
                <c:pt idx="24">
                  <c:v>4550.3</c:v>
                </c:pt>
                <c:pt idx="25">
                  <c:v>1002.9</c:v>
                </c:pt>
                <c:pt idx="26">
                  <c:v>1791</c:v>
                </c:pt>
                <c:pt idx="27">
                  <c:v>1409.4</c:v>
                </c:pt>
                <c:pt idx="28">
                  <c:v>1232</c:v>
                </c:pt>
                <c:pt idx="29">
                  <c:v>1443</c:v>
                </c:pt>
                <c:pt idx="30">
                  <c:v>1076.4000000000001</c:v>
                </c:pt>
                <c:pt idx="31">
                  <c:v>755.6</c:v>
                </c:pt>
                <c:pt idx="32">
                  <c:v>561.1</c:v>
                </c:pt>
                <c:pt idx="33">
                  <c:v>837</c:v>
                </c:pt>
                <c:pt idx="34">
                  <c:v>604.70000000000005</c:v>
                </c:pt>
                <c:pt idx="35">
                  <c:v>995.99999999999989</c:v>
                </c:pt>
                <c:pt idx="36">
                  <c:v>1251.5</c:v>
                </c:pt>
                <c:pt idx="37">
                  <c:v>960.90000000000009</c:v>
                </c:pt>
                <c:pt idx="38">
                  <c:v>1157.3999999999999</c:v>
                </c:pt>
                <c:pt idx="39">
                  <c:v>468.3</c:v>
                </c:pt>
                <c:pt idx="40">
                  <c:v>1600.1</c:v>
                </c:pt>
                <c:pt idx="41">
                  <c:v>4076.2</c:v>
                </c:pt>
                <c:pt idx="42">
                  <c:v>3225.7</c:v>
                </c:pt>
                <c:pt idx="43">
                  <c:v>3466.2</c:v>
                </c:pt>
                <c:pt idx="44">
                  <c:v>3780</c:v>
                </c:pt>
                <c:pt idx="45">
                  <c:v>1942</c:v>
                </c:pt>
                <c:pt idx="46">
                  <c:v>231</c:v>
                </c:pt>
                <c:pt idx="47">
                  <c:v>1328.1</c:v>
                </c:pt>
                <c:pt idx="48">
                  <c:v>3859.7</c:v>
                </c:pt>
                <c:pt idx="49">
                  <c:v>3487</c:v>
                </c:pt>
                <c:pt idx="50">
                  <c:v>4213.3999999999996</c:v>
                </c:pt>
                <c:pt idx="51">
                  <c:v>2447.3000000000002</c:v>
                </c:pt>
                <c:pt idx="52">
                  <c:v>2248.5999999999995</c:v>
                </c:pt>
                <c:pt idx="53">
                  <c:v>561.6</c:v>
                </c:pt>
                <c:pt idx="54">
                  <c:v>1639.4999999999998</c:v>
                </c:pt>
                <c:pt idx="55">
                  <c:v>2410.6999999999998</c:v>
                </c:pt>
                <c:pt idx="56">
                  <c:v>2902.9</c:v>
                </c:pt>
                <c:pt idx="57">
                  <c:v>3013</c:v>
                </c:pt>
                <c:pt idx="58">
                  <c:v>3630.9</c:v>
                </c:pt>
                <c:pt idx="59">
                  <c:v>2438.1999999999998</c:v>
                </c:pt>
                <c:pt idx="60">
                  <c:v>1326.2</c:v>
                </c:pt>
                <c:pt idx="61">
                  <c:v>1342.8</c:v>
                </c:pt>
                <c:pt idx="62">
                  <c:v>1450.6</c:v>
                </c:pt>
                <c:pt idx="63">
                  <c:v>1406.6999999999998</c:v>
                </c:pt>
                <c:pt idx="64">
                  <c:v>2196.6</c:v>
                </c:pt>
                <c:pt idx="65">
                  <c:v>2036.1999999999998</c:v>
                </c:pt>
                <c:pt idx="66">
                  <c:v>2171.7999999999997</c:v>
                </c:pt>
                <c:pt idx="67">
                  <c:v>2341.7000000000007</c:v>
                </c:pt>
                <c:pt idx="68">
                  <c:v>2604.5000000000005</c:v>
                </c:pt>
                <c:pt idx="69">
                  <c:v>2288.6</c:v>
                </c:pt>
                <c:pt idx="70">
                  <c:v>2110.5</c:v>
                </c:pt>
                <c:pt idx="71">
                  <c:v>1535.8000000000002</c:v>
                </c:pt>
                <c:pt idx="72">
                  <c:v>1506.1</c:v>
                </c:pt>
                <c:pt idx="73">
                  <c:v>1600.9</c:v>
                </c:pt>
                <c:pt idx="74">
                  <c:v>1093.3</c:v>
                </c:pt>
                <c:pt idx="75">
                  <c:v>1550.9999999999998</c:v>
                </c:pt>
                <c:pt idx="76">
                  <c:v>1225.5</c:v>
                </c:pt>
                <c:pt idx="77">
                  <c:v>1888.0000000000002</c:v>
                </c:pt>
                <c:pt idx="78">
                  <c:v>1717.8</c:v>
                </c:pt>
                <c:pt idx="79">
                  <c:v>1799.9</c:v>
                </c:pt>
                <c:pt idx="80">
                  <c:v>1673.9999999999998</c:v>
                </c:pt>
                <c:pt idx="81">
                  <c:v>1323.8</c:v>
                </c:pt>
                <c:pt idx="82">
                  <c:v>1725.5000000000002</c:v>
                </c:pt>
                <c:pt idx="83">
                  <c:v>3109.8</c:v>
                </c:pt>
                <c:pt idx="84">
                  <c:v>5368.3</c:v>
                </c:pt>
                <c:pt idx="85">
                  <c:v>4165.5</c:v>
                </c:pt>
                <c:pt idx="86">
                  <c:v>4260</c:v>
                </c:pt>
                <c:pt idx="87">
                  <c:v>4279.9000000000015</c:v>
                </c:pt>
                <c:pt idx="88">
                  <c:v>2156.3999999999996</c:v>
                </c:pt>
                <c:pt idx="89">
                  <c:v>3041.2</c:v>
                </c:pt>
                <c:pt idx="90">
                  <c:v>2967.5000000000005</c:v>
                </c:pt>
                <c:pt idx="91">
                  <c:v>3043.1</c:v>
                </c:pt>
                <c:pt idx="92">
                  <c:v>3598.5000000000005</c:v>
                </c:pt>
                <c:pt idx="93">
                  <c:v>2716.9999999999995</c:v>
                </c:pt>
                <c:pt idx="94">
                  <c:v>1860.7</c:v>
                </c:pt>
                <c:pt idx="95">
                  <c:v>1672.3</c:v>
                </c:pt>
                <c:pt idx="96">
                  <c:v>2295.6999999999998</c:v>
                </c:pt>
                <c:pt idx="97">
                  <c:v>3420.7999999999997</c:v>
                </c:pt>
                <c:pt idx="98">
                  <c:v>3552.8</c:v>
                </c:pt>
                <c:pt idx="99">
                  <c:v>3759.0999999999995</c:v>
                </c:pt>
                <c:pt idx="100">
                  <c:v>3924.5</c:v>
                </c:pt>
                <c:pt idx="101">
                  <c:v>3318.0000000000005</c:v>
                </c:pt>
                <c:pt idx="102">
                  <c:v>3716.1000000000004</c:v>
                </c:pt>
                <c:pt idx="103">
                  <c:v>1442.9999999999998</c:v>
                </c:pt>
                <c:pt idx="104">
                  <c:v>3850.9000000000005</c:v>
                </c:pt>
                <c:pt idx="105">
                  <c:v>5125</c:v>
                </c:pt>
                <c:pt idx="106">
                  <c:v>4418.6000000000004</c:v>
                </c:pt>
                <c:pt idx="107">
                  <c:v>5207.0999999999995</c:v>
                </c:pt>
                <c:pt idx="108">
                  <c:v>3984.9999999999991</c:v>
                </c:pt>
                <c:pt idx="109">
                  <c:v>1514</c:v>
                </c:pt>
                <c:pt idx="110">
                  <c:v>3012</c:v>
                </c:pt>
                <c:pt idx="111">
                  <c:v>4761.4000000000015</c:v>
                </c:pt>
                <c:pt idx="112">
                  <c:v>4957.2999999999993</c:v>
                </c:pt>
                <c:pt idx="113">
                  <c:v>5013.8999999999996</c:v>
                </c:pt>
                <c:pt idx="114">
                  <c:v>2664.8999999999996</c:v>
                </c:pt>
                <c:pt idx="115">
                  <c:v>1512.9999999999995</c:v>
                </c:pt>
                <c:pt idx="116">
                  <c:v>1496.3000000000002</c:v>
                </c:pt>
                <c:pt idx="117">
                  <c:v>1371.4</c:v>
                </c:pt>
                <c:pt idx="118">
                  <c:v>2771.6</c:v>
                </c:pt>
                <c:pt idx="119">
                  <c:v>3445.1</c:v>
                </c:pt>
                <c:pt idx="120">
                  <c:v>2579.6000000000008</c:v>
                </c:pt>
                <c:pt idx="121">
                  <c:v>2596.7999999999997</c:v>
                </c:pt>
                <c:pt idx="122">
                  <c:v>2508.5</c:v>
                </c:pt>
                <c:pt idx="123">
                  <c:v>1792.4</c:v>
                </c:pt>
                <c:pt idx="124">
                  <c:v>1973.5000000000002</c:v>
                </c:pt>
                <c:pt idx="125">
                  <c:v>2753.9999999999995</c:v>
                </c:pt>
                <c:pt idx="126">
                  <c:v>3499.2999999999997</c:v>
                </c:pt>
                <c:pt idx="127">
                  <c:v>3034.8</c:v>
                </c:pt>
                <c:pt idx="128">
                  <c:v>3278.9999999999995</c:v>
                </c:pt>
                <c:pt idx="129">
                  <c:v>2919.6000000000004</c:v>
                </c:pt>
                <c:pt idx="130">
                  <c:v>2742.4</c:v>
                </c:pt>
                <c:pt idx="131">
                  <c:v>2204.8999999999996</c:v>
                </c:pt>
                <c:pt idx="132">
                  <c:v>2966.5999999999995</c:v>
                </c:pt>
                <c:pt idx="133">
                  <c:v>3008.2</c:v>
                </c:pt>
                <c:pt idx="134">
                  <c:v>3213.5999999999995</c:v>
                </c:pt>
                <c:pt idx="135">
                  <c:v>3179.6</c:v>
                </c:pt>
                <c:pt idx="136">
                  <c:v>2427.3000000000002</c:v>
                </c:pt>
                <c:pt idx="137">
                  <c:v>2315.2000000000003</c:v>
                </c:pt>
                <c:pt idx="138">
                  <c:v>2076.5</c:v>
                </c:pt>
                <c:pt idx="139">
                  <c:v>3237.6</c:v>
                </c:pt>
                <c:pt idx="140">
                  <c:v>3162.2999999999997</c:v>
                </c:pt>
                <c:pt idx="141">
                  <c:v>3238.3</c:v>
                </c:pt>
                <c:pt idx="142">
                  <c:v>2950.2999999999997</c:v>
                </c:pt>
                <c:pt idx="143">
                  <c:v>3287.3000000000006</c:v>
                </c:pt>
                <c:pt idx="144">
                  <c:v>1959.3999999999999</c:v>
                </c:pt>
                <c:pt idx="145">
                  <c:v>2489.6999999999994</c:v>
                </c:pt>
                <c:pt idx="146">
                  <c:v>3547.7999999999997</c:v>
                </c:pt>
                <c:pt idx="147">
                  <c:v>3334.7999999999997</c:v>
                </c:pt>
                <c:pt idx="148">
                  <c:v>6541.1</c:v>
                </c:pt>
                <c:pt idx="149">
                  <c:v>6487.1000000000013</c:v>
                </c:pt>
                <c:pt idx="150">
                  <c:v>5082.8000000000011</c:v>
                </c:pt>
                <c:pt idx="151">
                  <c:v>5491.3</c:v>
                </c:pt>
                <c:pt idx="152">
                  <c:v>1903.2</c:v>
                </c:pt>
                <c:pt idx="153">
                  <c:v>3905.1999999999994</c:v>
                </c:pt>
                <c:pt idx="154">
                  <c:v>5598.3</c:v>
                </c:pt>
                <c:pt idx="155">
                  <c:v>5076.8999999999996</c:v>
                </c:pt>
                <c:pt idx="156">
                  <c:v>5384.4000000000005</c:v>
                </c:pt>
                <c:pt idx="157">
                  <c:v>2703.099999999999</c:v>
                </c:pt>
                <c:pt idx="158">
                  <c:v>2637.099999999999</c:v>
                </c:pt>
                <c:pt idx="159">
                  <c:v>3701.4</c:v>
                </c:pt>
                <c:pt idx="160">
                  <c:v>3693.6</c:v>
                </c:pt>
                <c:pt idx="161">
                  <c:v>4059.6</c:v>
                </c:pt>
                <c:pt idx="162">
                  <c:v>3624.8999999999996</c:v>
                </c:pt>
                <c:pt idx="163">
                  <c:v>3979.2000000000003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1D-48DC-BF0C-2A98543112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05128032"/>
        <c:axId val="705132608"/>
      </c:areaChart>
      <c:lineChart>
        <c:grouping val="standard"/>
        <c:varyColors val="0"/>
        <c:ser>
          <c:idx val="0"/>
          <c:order val="0"/>
          <c:tx>
            <c:v>Piaci ár [€/MWh]</c:v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'Napi Árak_Napi Mennyiségek'!$A$3:$A$166</c:f>
              <c:strCache>
                <c:ptCount val="164"/>
                <c:pt idx="0">
                  <c:v>2010.07.21</c:v>
                </c:pt>
                <c:pt idx="1">
                  <c:v>2010.07.22</c:v>
                </c:pt>
                <c:pt idx="2">
                  <c:v>2010.07.23</c:v>
                </c:pt>
                <c:pt idx="3">
                  <c:v>2010.07.24</c:v>
                </c:pt>
                <c:pt idx="4">
                  <c:v>2010.07.25</c:v>
                </c:pt>
                <c:pt idx="5">
                  <c:v>2010.07.26</c:v>
                </c:pt>
                <c:pt idx="6">
                  <c:v>2010.07.27</c:v>
                </c:pt>
                <c:pt idx="7">
                  <c:v>2010.07.28</c:v>
                </c:pt>
                <c:pt idx="8">
                  <c:v>2010.07.29</c:v>
                </c:pt>
                <c:pt idx="9">
                  <c:v>2010.07.30</c:v>
                </c:pt>
                <c:pt idx="10">
                  <c:v>2010.07.31</c:v>
                </c:pt>
                <c:pt idx="11">
                  <c:v>2010.08.01</c:v>
                </c:pt>
                <c:pt idx="12">
                  <c:v>2010.08.02</c:v>
                </c:pt>
                <c:pt idx="13">
                  <c:v>2010.08.03</c:v>
                </c:pt>
                <c:pt idx="14">
                  <c:v>2010.08.04</c:v>
                </c:pt>
                <c:pt idx="15">
                  <c:v>2010.08.05</c:v>
                </c:pt>
                <c:pt idx="16">
                  <c:v>2010.08.06</c:v>
                </c:pt>
                <c:pt idx="17">
                  <c:v>2010.08.07</c:v>
                </c:pt>
                <c:pt idx="18">
                  <c:v>2010.08.08</c:v>
                </c:pt>
                <c:pt idx="19">
                  <c:v>2010.08.09</c:v>
                </c:pt>
                <c:pt idx="20">
                  <c:v>2010.08.10</c:v>
                </c:pt>
                <c:pt idx="21">
                  <c:v>2010.08.11</c:v>
                </c:pt>
                <c:pt idx="22">
                  <c:v>2010.08.12</c:v>
                </c:pt>
                <c:pt idx="23">
                  <c:v>2010.08.13</c:v>
                </c:pt>
                <c:pt idx="24">
                  <c:v>2010.08.14</c:v>
                </c:pt>
                <c:pt idx="25">
                  <c:v>2010.08.15</c:v>
                </c:pt>
                <c:pt idx="26">
                  <c:v>2010.08.16</c:v>
                </c:pt>
                <c:pt idx="27">
                  <c:v>2010.08.17</c:v>
                </c:pt>
                <c:pt idx="28">
                  <c:v>2010.08.18</c:v>
                </c:pt>
                <c:pt idx="29">
                  <c:v>2010.08.19</c:v>
                </c:pt>
                <c:pt idx="30">
                  <c:v>2010.08.20</c:v>
                </c:pt>
                <c:pt idx="31">
                  <c:v>2010.08.21</c:v>
                </c:pt>
                <c:pt idx="32">
                  <c:v>2010.08.22</c:v>
                </c:pt>
                <c:pt idx="33">
                  <c:v>2010.08.23</c:v>
                </c:pt>
                <c:pt idx="34">
                  <c:v>2010.08.24</c:v>
                </c:pt>
                <c:pt idx="35">
                  <c:v>2010.08.25</c:v>
                </c:pt>
                <c:pt idx="36">
                  <c:v>2010.08.26</c:v>
                </c:pt>
                <c:pt idx="37">
                  <c:v>2010.08.27</c:v>
                </c:pt>
                <c:pt idx="38">
                  <c:v>2010.08.28</c:v>
                </c:pt>
                <c:pt idx="39">
                  <c:v>2010.08.29</c:v>
                </c:pt>
                <c:pt idx="40">
                  <c:v>2010.08.30</c:v>
                </c:pt>
                <c:pt idx="41">
                  <c:v>2010.08.31</c:v>
                </c:pt>
                <c:pt idx="42">
                  <c:v>2010.09.01</c:v>
                </c:pt>
                <c:pt idx="43">
                  <c:v>2010.09.02</c:v>
                </c:pt>
                <c:pt idx="44">
                  <c:v>2010.09.03</c:v>
                </c:pt>
                <c:pt idx="45">
                  <c:v>2010.09.04</c:v>
                </c:pt>
                <c:pt idx="46">
                  <c:v>2010.09.05</c:v>
                </c:pt>
                <c:pt idx="47">
                  <c:v>2010.09.06</c:v>
                </c:pt>
                <c:pt idx="48">
                  <c:v>2010.09.07</c:v>
                </c:pt>
                <c:pt idx="49">
                  <c:v>2010.09.08</c:v>
                </c:pt>
                <c:pt idx="50">
                  <c:v>2010.09.09</c:v>
                </c:pt>
                <c:pt idx="51">
                  <c:v>2010.09.10</c:v>
                </c:pt>
                <c:pt idx="52">
                  <c:v>2010.09.11</c:v>
                </c:pt>
                <c:pt idx="53">
                  <c:v>2010.09.12</c:v>
                </c:pt>
                <c:pt idx="54">
                  <c:v>2010.09.13</c:v>
                </c:pt>
                <c:pt idx="55">
                  <c:v>2010.09.14</c:v>
                </c:pt>
                <c:pt idx="56">
                  <c:v>2010.09.15</c:v>
                </c:pt>
                <c:pt idx="57">
                  <c:v>2010.09.16</c:v>
                </c:pt>
                <c:pt idx="58">
                  <c:v>2010.09.17</c:v>
                </c:pt>
                <c:pt idx="59">
                  <c:v>2010.09.18</c:v>
                </c:pt>
                <c:pt idx="60">
                  <c:v>2010.09.19</c:v>
                </c:pt>
                <c:pt idx="61">
                  <c:v>2010.09.20</c:v>
                </c:pt>
                <c:pt idx="62">
                  <c:v>2010.09.21</c:v>
                </c:pt>
                <c:pt idx="63">
                  <c:v>2010.09.22</c:v>
                </c:pt>
                <c:pt idx="64">
                  <c:v>2010.09.23</c:v>
                </c:pt>
                <c:pt idx="65">
                  <c:v>2010.09.24</c:v>
                </c:pt>
                <c:pt idx="66">
                  <c:v>2010.09.25</c:v>
                </c:pt>
                <c:pt idx="67">
                  <c:v>2010.09.26</c:v>
                </c:pt>
                <c:pt idx="68">
                  <c:v>2010.09.27</c:v>
                </c:pt>
                <c:pt idx="69">
                  <c:v>2010.09.28</c:v>
                </c:pt>
                <c:pt idx="70">
                  <c:v>2010.09.29</c:v>
                </c:pt>
                <c:pt idx="71">
                  <c:v>2010.09.30</c:v>
                </c:pt>
                <c:pt idx="72">
                  <c:v>2010.10.01</c:v>
                </c:pt>
                <c:pt idx="73">
                  <c:v>2010.10.02</c:v>
                </c:pt>
                <c:pt idx="74">
                  <c:v>2010.10.03</c:v>
                </c:pt>
                <c:pt idx="75">
                  <c:v>2010.10.04</c:v>
                </c:pt>
                <c:pt idx="76">
                  <c:v>2010.10.05</c:v>
                </c:pt>
                <c:pt idx="77">
                  <c:v>2010.10.06</c:v>
                </c:pt>
                <c:pt idx="78">
                  <c:v>2010.10.07</c:v>
                </c:pt>
                <c:pt idx="79">
                  <c:v>2010.10.08</c:v>
                </c:pt>
                <c:pt idx="80">
                  <c:v>2010.10.09</c:v>
                </c:pt>
                <c:pt idx="81">
                  <c:v>2010.10.10</c:v>
                </c:pt>
                <c:pt idx="82">
                  <c:v>2010.10.11</c:v>
                </c:pt>
                <c:pt idx="83">
                  <c:v>2010.10.12</c:v>
                </c:pt>
                <c:pt idx="84">
                  <c:v>2010.10.13</c:v>
                </c:pt>
                <c:pt idx="85">
                  <c:v>2010.10.14</c:v>
                </c:pt>
                <c:pt idx="86">
                  <c:v>2010.10.15</c:v>
                </c:pt>
                <c:pt idx="87">
                  <c:v>2010.10.16</c:v>
                </c:pt>
                <c:pt idx="88">
                  <c:v>2010.10.17</c:v>
                </c:pt>
                <c:pt idx="89">
                  <c:v>2010.10.18</c:v>
                </c:pt>
                <c:pt idx="90">
                  <c:v>2010.10.19</c:v>
                </c:pt>
                <c:pt idx="91">
                  <c:v>2010.10.20</c:v>
                </c:pt>
                <c:pt idx="92">
                  <c:v>2010.10.21</c:v>
                </c:pt>
                <c:pt idx="93">
                  <c:v>2010.10.22</c:v>
                </c:pt>
                <c:pt idx="94">
                  <c:v>2010.10.23</c:v>
                </c:pt>
                <c:pt idx="95">
                  <c:v>2010.10.24</c:v>
                </c:pt>
                <c:pt idx="96">
                  <c:v>2010.10.25</c:v>
                </c:pt>
                <c:pt idx="97">
                  <c:v>2010.10.26</c:v>
                </c:pt>
                <c:pt idx="98">
                  <c:v>2010.10.27</c:v>
                </c:pt>
                <c:pt idx="99">
                  <c:v>2010.10.28</c:v>
                </c:pt>
                <c:pt idx="100">
                  <c:v>2010.10.29</c:v>
                </c:pt>
                <c:pt idx="101">
                  <c:v>2010.10.30</c:v>
                </c:pt>
                <c:pt idx="102">
                  <c:v>2010.10.31</c:v>
                </c:pt>
                <c:pt idx="103">
                  <c:v>2010.11.01</c:v>
                </c:pt>
                <c:pt idx="104">
                  <c:v>2010.11.02</c:v>
                </c:pt>
                <c:pt idx="105">
                  <c:v>2010.11.03</c:v>
                </c:pt>
                <c:pt idx="106">
                  <c:v>2010.11.04</c:v>
                </c:pt>
                <c:pt idx="107">
                  <c:v>2010.11.05</c:v>
                </c:pt>
                <c:pt idx="108">
                  <c:v>2010.11.06</c:v>
                </c:pt>
                <c:pt idx="109">
                  <c:v>2010.11.07</c:v>
                </c:pt>
                <c:pt idx="110">
                  <c:v>2010.11.08</c:v>
                </c:pt>
                <c:pt idx="111">
                  <c:v>2010.11.09</c:v>
                </c:pt>
                <c:pt idx="112">
                  <c:v>2010.11.10</c:v>
                </c:pt>
                <c:pt idx="113">
                  <c:v>2010.11.11</c:v>
                </c:pt>
                <c:pt idx="114">
                  <c:v>2010.11.12</c:v>
                </c:pt>
                <c:pt idx="115">
                  <c:v>2010.11.13</c:v>
                </c:pt>
                <c:pt idx="116">
                  <c:v>2010.11.14</c:v>
                </c:pt>
                <c:pt idx="117">
                  <c:v>2010.11.15</c:v>
                </c:pt>
                <c:pt idx="118">
                  <c:v>2010.11.16</c:v>
                </c:pt>
                <c:pt idx="119">
                  <c:v>2010.11.17</c:v>
                </c:pt>
                <c:pt idx="120">
                  <c:v>2010.11.18</c:v>
                </c:pt>
                <c:pt idx="121">
                  <c:v>2010.11.19</c:v>
                </c:pt>
                <c:pt idx="122">
                  <c:v>2010.11.20</c:v>
                </c:pt>
                <c:pt idx="123">
                  <c:v>2010.11.21</c:v>
                </c:pt>
                <c:pt idx="124">
                  <c:v>2010.11.22</c:v>
                </c:pt>
                <c:pt idx="125">
                  <c:v>2010.11.23</c:v>
                </c:pt>
                <c:pt idx="126">
                  <c:v>2010.11.24</c:v>
                </c:pt>
                <c:pt idx="127">
                  <c:v>2010.11.25</c:v>
                </c:pt>
                <c:pt idx="128">
                  <c:v>2010.11.26</c:v>
                </c:pt>
                <c:pt idx="129">
                  <c:v>2010.11.27</c:v>
                </c:pt>
                <c:pt idx="130">
                  <c:v>2010.11.28</c:v>
                </c:pt>
                <c:pt idx="131">
                  <c:v>2010.11.29</c:v>
                </c:pt>
                <c:pt idx="132">
                  <c:v>2010.11.30</c:v>
                </c:pt>
                <c:pt idx="133">
                  <c:v>2010.12.01</c:v>
                </c:pt>
                <c:pt idx="134">
                  <c:v>2010.12.02</c:v>
                </c:pt>
                <c:pt idx="135">
                  <c:v>2010.12.03</c:v>
                </c:pt>
                <c:pt idx="136">
                  <c:v>2010.12.04</c:v>
                </c:pt>
                <c:pt idx="137">
                  <c:v>2010.12.05</c:v>
                </c:pt>
                <c:pt idx="138">
                  <c:v>2010.12.06</c:v>
                </c:pt>
                <c:pt idx="139">
                  <c:v>2010.12.07</c:v>
                </c:pt>
                <c:pt idx="140">
                  <c:v>2010.12.08</c:v>
                </c:pt>
                <c:pt idx="141">
                  <c:v>2010.12.09</c:v>
                </c:pt>
                <c:pt idx="142">
                  <c:v>2010.12.10</c:v>
                </c:pt>
                <c:pt idx="143">
                  <c:v>2010.12.11</c:v>
                </c:pt>
                <c:pt idx="144">
                  <c:v>2010.12.12</c:v>
                </c:pt>
                <c:pt idx="145">
                  <c:v>2010.12.13</c:v>
                </c:pt>
                <c:pt idx="146">
                  <c:v>2010.12.14</c:v>
                </c:pt>
                <c:pt idx="147">
                  <c:v>2010.12.15</c:v>
                </c:pt>
                <c:pt idx="148">
                  <c:v>2010.12.16</c:v>
                </c:pt>
                <c:pt idx="149">
                  <c:v>2010.12.17</c:v>
                </c:pt>
                <c:pt idx="150">
                  <c:v>2010.12.18</c:v>
                </c:pt>
                <c:pt idx="151">
                  <c:v>2010.12.19</c:v>
                </c:pt>
                <c:pt idx="152">
                  <c:v>2010.12.20</c:v>
                </c:pt>
                <c:pt idx="153">
                  <c:v>2010.12.21</c:v>
                </c:pt>
                <c:pt idx="154">
                  <c:v>2010.12.22</c:v>
                </c:pt>
                <c:pt idx="155">
                  <c:v>2010.12.23</c:v>
                </c:pt>
                <c:pt idx="156">
                  <c:v>2010.12.24</c:v>
                </c:pt>
                <c:pt idx="157">
                  <c:v>2010.12.25</c:v>
                </c:pt>
                <c:pt idx="158">
                  <c:v>2010.12.26</c:v>
                </c:pt>
                <c:pt idx="159">
                  <c:v>2010.12.27</c:v>
                </c:pt>
                <c:pt idx="160">
                  <c:v>2010.12.28</c:v>
                </c:pt>
                <c:pt idx="161">
                  <c:v>2010.12.29</c:v>
                </c:pt>
                <c:pt idx="162">
                  <c:v>2010.12.30</c:v>
                </c:pt>
                <c:pt idx="163">
                  <c:v>2010.12.31</c:v>
                </c:pt>
              </c:strCache>
            </c:strRef>
          </c:cat>
          <c:val>
            <c:numRef>
              <c:f>'Napi Árak_Napi Mennyiségek'!$B$3:$B$166</c:f>
              <c:numCache>
                <c:formatCode>[$-1040E]#\ ##0.00;\-#\ ##0.00</c:formatCode>
                <c:ptCount val="164"/>
                <c:pt idx="0">
                  <c:v>47.803208333333345</c:v>
                </c:pt>
                <c:pt idx="1">
                  <c:v>58.061249999999994</c:v>
                </c:pt>
                <c:pt idx="2">
                  <c:v>46.146041666666669</c:v>
                </c:pt>
                <c:pt idx="3">
                  <c:v>43.593291666666666</c:v>
                </c:pt>
                <c:pt idx="4">
                  <c:v>19.148125000000004</c:v>
                </c:pt>
                <c:pt idx="5">
                  <c:v>38.118249999999996</c:v>
                </c:pt>
                <c:pt idx="6">
                  <c:v>47.853458333333329</c:v>
                </c:pt>
                <c:pt idx="7">
                  <c:v>43.73266666666666</c:v>
                </c:pt>
                <c:pt idx="8">
                  <c:v>43.872416666666659</c:v>
                </c:pt>
                <c:pt idx="9">
                  <c:v>42.241416666666673</c:v>
                </c:pt>
                <c:pt idx="10">
                  <c:v>38.432791666666667</c:v>
                </c:pt>
                <c:pt idx="11">
                  <c:v>28.923208333333331</c:v>
                </c:pt>
                <c:pt idx="12">
                  <c:v>43.666374999999995</c:v>
                </c:pt>
                <c:pt idx="13">
                  <c:v>41.317249999999994</c:v>
                </c:pt>
                <c:pt idx="14">
                  <c:v>41.027375000000006</c:v>
                </c:pt>
                <c:pt idx="15">
                  <c:v>39.800666666666665</c:v>
                </c:pt>
                <c:pt idx="16">
                  <c:v>38.540833333333332</c:v>
                </c:pt>
                <c:pt idx="17">
                  <c:v>35.110666666666667</c:v>
                </c:pt>
                <c:pt idx="18">
                  <c:v>24.082625000000004</c:v>
                </c:pt>
                <c:pt idx="19">
                  <c:v>38.741333333333337</c:v>
                </c:pt>
                <c:pt idx="20">
                  <c:v>39.142208333333336</c:v>
                </c:pt>
                <c:pt idx="21">
                  <c:v>40.136708333333331</c:v>
                </c:pt>
                <c:pt idx="22">
                  <c:v>42.203416666666662</c:v>
                </c:pt>
                <c:pt idx="23">
                  <c:v>42.132416666666671</c:v>
                </c:pt>
                <c:pt idx="24">
                  <c:v>36.730000000000011</c:v>
                </c:pt>
                <c:pt idx="25">
                  <c:v>27.178041666666669</c:v>
                </c:pt>
                <c:pt idx="26">
                  <c:v>1147.9559583333332</c:v>
                </c:pt>
                <c:pt idx="27">
                  <c:v>43.262541666666671</c:v>
                </c:pt>
                <c:pt idx="28">
                  <c:v>40.043458333333334</c:v>
                </c:pt>
                <c:pt idx="29">
                  <c:v>41.141333333333343</c:v>
                </c:pt>
                <c:pt idx="30">
                  <c:v>43.622416666666659</c:v>
                </c:pt>
                <c:pt idx="31">
                  <c:v>39.193041666666666</c:v>
                </c:pt>
                <c:pt idx="32">
                  <c:v>30.907291666666662</c:v>
                </c:pt>
                <c:pt idx="33">
                  <c:v>54.281291666666668</c:v>
                </c:pt>
                <c:pt idx="34">
                  <c:v>56.181666666666665</c:v>
                </c:pt>
                <c:pt idx="35">
                  <c:v>42.605041666666672</c:v>
                </c:pt>
                <c:pt idx="36">
                  <c:v>50.545999999999999</c:v>
                </c:pt>
                <c:pt idx="37">
                  <c:v>54.695749999999997</c:v>
                </c:pt>
                <c:pt idx="38">
                  <c:v>45.576500000000003</c:v>
                </c:pt>
                <c:pt idx="39">
                  <c:v>29.865916666666667</c:v>
                </c:pt>
                <c:pt idx="40">
                  <c:v>34.440791666666662</c:v>
                </c:pt>
                <c:pt idx="41">
                  <c:v>46.438083333333331</c:v>
                </c:pt>
                <c:pt idx="42">
                  <c:v>46.536416666666668</c:v>
                </c:pt>
                <c:pt idx="43">
                  <c:v>45.214833333333331</c:v>
                </c:pt>
                <c:pt idx="44">
                  <c:v>46.64641666666666</c:v>
                </c:pt>
                <c:pt idx="45">
                  <c:v>44.948791666666658</c:v>
                </c:pt>
                <c:pt idx="46">
                  <c:v>41.042625000000008</c:v>
                </c:pt>
                <c:pt idx="47">
                  <c:v>42.422541666666667</c:v>
                </c:pt>
                <c:pt idx="48">
                  <c:v>45.562583333333329</c:v>
                </c:pt>
                <c:pt idx="49">
                  <c:v>38.176666666666655</c:v>
                </c:pt>
                <c:pt idx="50">
                  <c:v>45.242624999999997</c:v>
                </c:pt>
                <c:pt idx="51">
                  <c:v>46.91749999999999</c:v>
                </c:pt>
                <c:pt idx="52">
                  <c:v>43.739333333333327</c:v>
                </c:pt>
                <c:pt idx="53">
                  <c:v>35.900166666666671</c:v>
                </c:pt>
                <c:pt idx="54">
                  <c:v>43.574875000000013</c:v>
                </c:pt>
                <c:pt idx="55">
                  <c:v>44.852416666666677</c:v>
                </c:pt>
                <c:pt idx="56">
                  <c:v>43.794125000000001</c:v>
                </c:pt>
                <c:pt idx="57">
                  <c:v>45.750749999999989</c:v>
                </c:pt>
                <c:pt idx="58">
                  <c:v>47.766541666666676</c:v>
                </c:pt>
                <c:pt idx="59">
                  <c:v>42.153416666666665</c:v>
                </c:pt>
                <c:pt idx="60">
                  <c:v>36.898708333333339</c:v>
                </c:pt>
                <c:pt idx="61">
                  <c:v>51.199208333333331</c:v>
                </c:pt>
                <c:pt idx="62">
                  <c:v>50.222416666666668</c:v>
                </c:pt>
                <c:pt idx="63">
                  <c:v>51.150624999999998</c:v>
                </c:pt>
                <c:pt idx="64">
                  <c:v>50.786999999999985</c:v>
                </c:pt>
                <c:pt idx="65">
                  <c:v>49.386166666666668</c:v>
                </c:pt>
                <c:pt idx="66">
                  <c:v>45.687750000000001</c:v>
                </c:pt>
                <c:pt idx="67">
                  <c:v>38.00545833333333</c:v>
                </c:pt>
                <c:pt idx="68">
                  <c:v>50.956791666666668</c:v>
                </c:pt>
                <c:pt idx="69" formatCode="General">
                  <c:v>55.036999999999999</c:v>
                </c:pt>
                <c:pt idx="70">
                  <c:v>56.001124999999995</c:v>
                </c:pt>
                <c:pt idx="71">
                  <c:v>57.228541666666651</c:v>
                </c:pt>
                <c:pt idx="72">
                  <c:v>55.788208333333323</c:v>
                </c:pt>
                <c:pt idx="73">
                  <c:v>47.512291666666677</c:v>
                </c:pt>
                <c:pt idx="74">
                  <c:v>40.561249999999994</c:v>
                </c:pt>
                <c:pt idx="75">
                  <c:v>50.419624999999989</c:v>
                </c:pt>
                <c:pt idx="76">
                  <c:v>51.236958333333341</c:v>
                </c:pt>
                <c:pt idx="77">
                  <c:v>52.074249999999999</c:v>
                </c:pt>
                <c:pt idx="78">
                  <c:v>52.281833333333338</c:v>
                </c:pt>
                <c:pt idx="79">
                  <c:v>49.617583333333329</c:v>
                </c:pt>
                <c:pt idx="80">
                  <c:v>46.965583333333335</c:v>
                </c:pt>
                <c:pt idx="81">
                  <c:v>45.859749999999998</c:v>
                </c:pt>
                <c:pt idx="82">
                  <c:v>48.671249999999993</c:v>
                </c:pt>
                <c:pt idx="83">
                  <c:v>54.03220833333333</c:v>
                </c:pt>
                <c:pt idx="84">
                  <c:v>54.579250000000002</c:v>
                </c:pt>
                <c:pt idx="85">
                  <c:v>53.807250000000003</c:v>
                </c:pt>
                <c:pt idx="86">
                  <c:v>56.261833333333335</c:v>
                </c:pt>
                <c:pt idx="87">
                  <c:v>40.170416666666661</c:v>
                </c:pt>
                <c:pt idx="88">
                  <c:v>52.600374999999993</c:v>
                </c:pt>
                <c:pt idx="89">
                  <c:v>58.296791666666657</c:v>
                </c:pt>
                <c:pt idx="90">
                  <c:v>57.252333333333326</c:v>
                </c:pt>
                <c:pt idx="91">
                  <c:v>54.466208333333327</c:v>
                </c:pt>
                <c:pt idx="92">
                  <c:v>53.518999999999998</c:v>
                </c:pt>
                <c:pt idx="93">
                  <c:v>54.155166666666673</c:v>
                </c:pt>
                <c:pt idx="94">
                  <c:v>46.429791666666667</c:v>
                </c:pt>
                <c:pt idx="95">
                  <c:v>42.665166666666671</c:v>
                </c:pt>
                <c:pt idx="96">
                  <c:v>52.35604166666667</c:v>
                </c:pt>
                <c:pt idx="97">
                  <c:v>57.118583333333333</c:v>
                </c:pt>
                <c:pt idx="98">
                  <c:v>52.320499999999988</c:v>
                </c:pt>
                <c:pt idx="99">
                  <c:v>52.069375000000001</c:v>
                </c:pt>
                <c:pt idx="100">
                  <c:v>51.319625000000009</c:v>
                </c:pt>
                <c:pt idx="101">
                  <c:v>47.141666666666673</c:v>
                </c:pt>
                <c:pt idx="102">
                  <c:v>31.948760000000004</c:v>
                </c:pt>
                <c:pt idx="103">
                  <c:v>41.865375</c:v>
                </c:pt>
                <c:pt idx="104">
                  <c:v>47.314124999999997</c:v>
                </c:pt>
                <c:pt idx="105">
                  <c:v>40.503041666666668</c:v>
                </c:pt>
                <c:pt idx="106">
                  <c:v>43.178541666666682</c:v>
                </c:pt>
                <c:pt idx="107">
                  <c:v>42.649791666666665</c:v>
                </c:pt>
                <c:pt idx="108">
                  <c:v>51.430958333333315</c:v>
                </c:pt>
                <c:pt idx="109">
                  <c:v>46.975041666666669</c:v>
                </c:pt>
                <c:pt idx="110">
                  <c:v>49.485500000000009</c:v>
                </c:pt>
                <c:pt idx="111">
                  <c:v>52.753083333333336</c:v>
                </c:pt>
                <c:pt idx="112">
                  <c:v>49.031666666666666</c:v>
                </c:pt>
                <c:pt idx="113">
                  <c:v>42.80116666666666</c:v>
                </c:pt>
                <c:pt idx="114">
                  <c:v>37.051541666666658</c:v>
                </c:pt>
                <c:pt idx="115">
                  <c:v>37.785041666666679</c:v>
                </c:pt>
                <c:pt idx="116">
                  <c:v>32.561208333333333</c:v>
                </c:pt>
                <c:pt idx="117">
                  <c:v>46.331208333333329</c:v>
                </c:pt>
                <c:pt idx="118">
                  <c:v>51.735000000000007</c:v>
                </c:pt>
                <c:pt idx="119">
                  <c:v>50.093833333333329</c:v>
                </c:pt>
                <c:pt idx="120">
                  <c:v>43.184666666666665</c:v>
                </c:pt>
                <c:pt idx="121">
                  <c:v>52.464416666666665</c:v>
                </c:pt>
                <c:pt idx="122">
                  <c:v>48.11612499999999</c:v>
                </c:pt>
                <c:pt idx="123">
                  <c:v>42.730083333333333</c:v>
                </c:pt>
                <c:pt idx="124">
                  <c:v>45.908208333333334</c:v>
                </c:pt>
                <c:pt idx="125">
                  <c:v>50.271166666666666</c:v>
                </c:pt>
                <c:pt idx="126">
                  <c:v>45.645333333333326</c:v>
                </c:pt>
                <c:pt idx="127">
                  <c:v>57.509250000000009</c:v>
                </c:pt>
                <c:pt idx="128">
                  <c:v>55.193083333333341</c:v>
                </c:pt>
                <c:pt idx="129">
                  <c:v>52.552249999999994</c:v>
                </c:pt>
                <c:pt idx="130">
                  <c:v>47.86154166666666</c:v>
                </c:pt>
                <c:pt idx="131">
                  <c:v>57.119</c:v>
                </c:pt>
                <c:pt idx="132">
                  <c:v>57.484625000000001</c:v>
                </c:pt>
                <c:pt idx="133">
                  <c:v>47.431166666666662</c:v>
                </c:pt>
                <c:pt idx="134">
                  <c:v>54.114916666666659</c:v>
                </c:pt>
                <c:pt idx="135">
                  <c:v>61.637249999999995</c:v>
                </c:pt>
                <c:pt idx="136">
                  <c:v>52.311541666666677</c:v>
                </c:pt>
                <c:pt idx="137">
                  <c:v>42.481583333333333</c:v>
                </c:pt>
                <c:pt idx="138">
                  <c:v>56.897249999999993</c:v>
                </c:pt>
                <c:pt idx="139">
                  <c:v>61.635875000000006</c:v>
                </c:pt>
                <c:pt idx="140">
                  <c:v>52.794333333333334</c:v>
                </c:pt>
                <c:pt idx="141">
                  <c:v>50.456583333333334</c:v>
                </c:pt>
                <c:pt idx="142">
                  <c:v>55.08220833333332</c:v>
                </c:pt>
                <c:pt idx="143">
                  <c:v>38.056416666666664</c:v>
                </c:pt>
                <c:pt idx="144">
                  <c:v>43.378749999999997</c:v>
                </c:pt>
                <c:pt idx="145">
                  <c:v>62.107499999999995</c:v>
                </c:pt>
                <c:pt idx="146">
                  <c:v>62.326083333333337</c:v>
                </c:pt>
                <c:pt idx="147">
                  <c:v>66.71308333333333</c:v>
                </c:pt>
                <c:pt idx="148">
                  <c:v>45.968083333333333</c:v>
                </c:pt>
                <c:pt idx="149">
                  <c:v>51.611875000000005</c:v>
                </c:pt>
                <c:pt idx="150">
                  <c:v>45.141208333333317</c:v>
                </c:pt>
                <c:pt idx="151">
                  <c:v>31.867583333333332</c:v>
                </c:pt>
                <c:pt idx="152">
                  <c:v>58.284750000000003</c:v>
                </c:pt>
                <c:pt idx="153">
                  <c:v>62.935375000000001</c:v>
                </c:pt>
                <c:pt idx="154">
                  <c:v>38.822333333333326</c:v>
                </c:pt>
                <c:pt idx="155">
                  <c:v>44.495249999999999</c:v>
                </c:pt>
                <c:pt idx="156">
                  <c:v>30.280500000000007</c:v>
                </c:pt>
                <c:pt idx="157">
                  <c:v>31.817041666666665</c:v>
                </c:pt>
                <c:pt idx="158">
                  <c:v>40.073208333333341</c:v>
                </c:pt>
                <c:pt idx="159">
                  <c:v>55.97495833333334</c:v>
                </c:pt>
                <c:pt idx="160">
                  <c:v>42.750333333333337</c:v>
                </c:pt>
                <c:pt idx="161">
                  <c:v>49.985208333333325</c:v>
                </c:pt>
                <c:pt idx="162">
                  <c:v>50.574416666666671</c:v>
                </c:pt>
                <c:pt idx="163">
                  <c:v>41.566583333333327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B1D-48DC-BF0C-2A98543112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05128864"/>
        <c:axId val="705118048"/>
      </c:lineChart>
      <c:catAx>
        <c:axId val="705128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705132608"/>
        <c:crosses val="autoZero"/>
        <c:auto val="1"/>
        <c:lblAlgn val="ctr"/>
        <c:lblOffset val="100"/>
        <c:tickMarkSkip val="2"/>
        <c:noMultiLvlLbl val="0"/>
      </c:catAx>
      <c:valAx>
        <c:axId val="705132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/>
                  <a:t>Kereskedett Volumen [MWh[]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705128032"/>
        <c:crosses val="autoZero"/>
        <c:crossBetween val="between"/>
      </c:valAx>
      <c:valAx>
        <c:axId val="705118048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/>
                  <a:t>Piaci ár [€/MWh]</a:t>
                </a:r>
              </a:p>
            </c:rich>
          </c:tx>
          <c:layout>
            <c:manualLayout>
              <c:xMode val="edge"/>
              <c:yMode val="edge"/>
              <c:x val="0.95831024594147951"/>
              <c:y val="0.212166001194482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</c:title>
        <c:numFmt formatCode="[$-1040E]#\ ##0;\-#\ ##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705128864"/>
        <c:crosses val="max"/>
        <c:crossBetween val="between"/>
      </c:valAx>
      <c:catAx>
        <c:axId val="7051288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0511804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3419624630254552"/>
          <c:y val="3.3284951467494654E-2"/>
          <c:w val="0.54264883556222143"/>
          <c:h val="4.72097303405685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/>
      </a:pPr>
      <a:endParaRPr lang="hu-H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4167222152786459E-2"/>
          <c:y val="3.8035961272475792E-2"/>
          <c:w val="0.87249944451388017"/>
          <c:h val="0.93819115452892043"/>
        </c:manualLayout>
      </c:layout>
      <c:scatterChart>
        <c:scatterStyle val="lineMarker"/>
        <c:varyColors val="0"/>
        <c:ser>
          <c:idx val="0"/>
          <c:order val="0"/>
          <c:tx>
            <c:v>BV+100MWh</c:v>
          </c:tx>
          <c:spPr>
            <a:ln w="19050" cap="rnd">
              <a:noFill/>
              <a:round/>
            </a:ln>
            <a:effectLst/>
          </c:spPr>
          <c:marker>
            <c:symbol val="circle"/>
            <c:size val="3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Munka1!$J$1:$J$3672</c:f>
              <c:numCache>
                <c:formatCode>General</c:formatCode>
                <c:ptCount val="367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  <c:pt idx="469">
                  <c:v>470</c:v>
                </c:pt>
                <c:pt idx="470">
                  <c:v>471</c:v>
                </c:pt>
                <c:pt idx="471">
                  <c:v>472</c:v>
                </c:pt>
                <c:pt idx="472">
                  <c:v>473</c:v>
                </c:pt>
                <c:pt idx="473">
                  <c:v>474</c:v>
                </c:pt>
                <c:pt idx="474">
                  <c:v>475</c:v>
                </c:pt>
                <c:pt idx="475">
                  <c:v>476</c:v>
                </c:pt>
                <c:pt idx="476">
                  <c:v>477</c:v>
                </c:pt>
                <c:pt idx="477">
                  <c:v>478</c:v>
                </c:pt>
                <c:pt idx="478">
                  <c:v>479</c:v>
                </c:pt>
                <c:pt idx="479">
                  <c:v>480</c:v>
                </c:pt>
                <c:pt idx="480">
                  <c:v>481</c:v>
                </c:pt>
                <c:pt idx="481">
                  <c:v>482</c:v>
                </c:pt>
                <c:pt idx="482">
                  <c:v>483</c:v>
                </c:pt>
                <c:pt idx="483">
                  <c:v>484</c:v>
                </c:pt>
                <c:pt idx="484">
                  <c:v>485</c:v>
                </c:pt>
                <c:pt idx="485">
                  <c:v>486</c:v>
                </c:pt>
                <c:pt idx="486">
                  <c:v>487</c:v>
                </c:pt>
                <c:pt idx="487">
                  <c:v>488</c:v>
                </c:pt>
                <c:pt idx="488">
                  <c:v>489</c:v>
                </c:pt>
                <c:pt idx="489">
                  <c:v>490</c:v>
                </c:pt>
                <c:pt idx="490">
                  <c:v>491</c:v>
                </c:pt>
                <c:pt idx="491">
                  <c:v>492</c:v>
                </c:pt>
                <c:pt idx="492">
                  <c:v>493</c:v>
                </c:pt>
                <c:pt idx="493">
                  <c:v>494</c:v>
                </c:pt>
                <c:pt idx="494">
                  <c:v>495</c:v>
                </c:pt>
                <c:pt idx="495">
                  <c:v>496</c:v>
                </c:pt>
                <c:pt idx="496">
                  <c:v>497</c:v>
                </c:pt>
                <c:pt idx="497">
                  <c:v>498</c:v>
                </c:pt>
                <c:pt idx="498">
                  <c:v>499</c:v>
                </c:pt>
                <c:pt idx="499">
                  <c:v>500</c:v>
                </c:pt>
                <c:pt idx="500">
                  <c:v>501</c:v>
                </c:pt>
                <c:pt idx="501">
                  <c:v>502</c:v>
                </c:pt>
                <c:pt idx="502">
                  <c:v>503</c:v>
                </c:pt>
                <c:pt idx="503">
                  <c:v>504</c:v>
                </c:pt>
                <c:pt idx="504">
                  <c:v>505</c:v>
                </c:pt>
                <c:pt idx="505">
                  <c:v>506</c:v>
                </c:pt>
                <c:pt idx="506">
                  <c:v>507</c:v>
                </c:pt>
                <c:pt idx="507">
                  <c:v>508</c:v>
                </c:pt>
                <c:pt idx="508">
                  <c:v>509</c:v>
                </c:pt>
                <c:pt idx="509">
                  <c:v>510</c:v>
                </c:pt>
                <c:pt idx="510">
                  <c:v>511</c:v>
                </c:pt>
                <c:pt idx="511">
                  <c:v>512</c:v>
                </c:pt>
                <c:pt idx="512">
                  <c:v>513</c:v>
                </c:pt>
                <c:pt idx="513">
                  <c:v>514</c:v>
                </c:pt>
                <c:pt idx="514">
                  <c:v>515</c:v>
                </c:pt>
                <c:pt idx="515">
                  <c:v>516</c:v>
                </c:pt>
                <c:pt idx="516">
                  <c:v>517</c:v>
                </c:pt>
                <c:pt idx="517">
                  <c:v>518</c:v>
                </c:pt>
                <c:pt idx="518">
                  <c:v>519</c:v>
                </c:pt>
                <c:pt idx="519">
                  <c:v>520</c:v>
                </c:pt>
                <c:pt idx="520">
                  <c:v>521</c:v>
                </c:pt>
                <c:pt idx="521">
                  <c:v>522</c:v>
                </c:pt>
                <c:pt idx="522">
                  <c:v>523</c:v>
                </c:pt>
                <c:pt idx="523">
                  <c:v>524</c:v>
                </c:pt>
                <c:pt idx="524">
                  <c:v>525</c:v>
                </c:pt>
                <c:pt idx="525">
                  <c:v>526</c:v>
                </c:pt>
                <c:pt idx="526">
                  <c:v>527</c:v>
                </c:pt>
                <c:pt idx="527">
                  <c:v>528</c:v>
                </c:pt>
                <c:pt idx="528">
                  <c:v>529</c:v>
                </c:pt>
                <c:pt idx="529">
                  <c:v>530</c:v>
                </c:pt>
                <c:pt idx="530">
                  <c:v>531</c:v>
                </c:pt>
                <c:pt idx="531">
                  <c:v>532</c:v>
                </c:pt>
                <c:pt idx="532">
                  <c:v>533</c:v>
                </c:pt>
                <c:pt idx="533">
                  <c:v>534</c:v>
                </c:pt>
                <c:pt idx="534">
                  <c:v>535</c:v>
                </c:pt>
                <c:pt idx="535">
                  <c:v>536</c:v>
                </c:pt>
                <c:pt idx="536">
                  <c:v>537</c:v>
                </c:pt>
                <c:pt idx="537">
                  <c:v>538</c:v>
                </c:pt>
                <c:pt idx="538">
                  <c:v>539</c:v>
                </c:pt>
                <c:pt idx="539">
                  <c:v>540</c:v>
                </c:pt>
                <c:pt idx="540">
                  <c:v>541</c:v>
                </c:pt>
                <c:pt idx="541">
                  <c:v>542</c:v>
                </c:pt>
                <c:pt idx="542">
                  <c:v>543</c:v>
                </c:pt>
                <c:pt idx="543">
                  <c:v>544</c:v>
                </c:pt>
                <c:pt idx="544">
                  <c:v>545</c:v>
                </c:pt>
                <c:pt idx="545">
                  <c:v>546</c:v>
                </c:pt>
                <c:pt idx="546">
                  <c:v>547</c:v>
                </c:pt>
                <c:pt idx="547">
                  <c:v>548</c:v>
                </c:pt>
                <c:pt idx="548">
                  <c:v>549</c:v>
                </c:pt>
                <c:pt idx="549">
                  <c:v>550</c:v>
                </c:pt>
                <c:pt idx="550">
                  <c:v>551</c:v>
                </c:pt>
                <c:pt idx="551">
                  <c:v>552</c:v>
                </c:pt>
                <c:pt idx="552">
                  <c:v>553</c:v>
                </c:pt>
                <c:pt idx="553">
                  <c:v>554</c:v>
                </c:pt>
                <c:pt idx="554">
                  <c:v>555</c:v>
                </c:pt>
                <c:pt idx="555">
                  <c:v>556</c:v>
                </c:pt>
                <c:pt idx="556">
                  <c:v>557</c:v>
                </c:pt>
                <c:pt idx="557">
                  <c:v>558</c:v>
                </c:pt>
                <c:pt idx="558">
                  <c:v>559</c:v>
                </c:pt>
                <c:pt idx="559">
                  <c:v>560</c:v>
                </c:pt>
                <c:pt idx="560">
                  <c:v>561</c:v>
                </c:pt>
                <c:pt idx="561">
                  <c:v>562</c:v>
                </c:pt>
                <c:pt idx="562">
                  <c:v>563</c:v>
                </c:pt>
                <c:pt idx="563">
                  <c:v>564</c:v>
                </c:pt>
                <c:pt idx="564">
                  <c:v>565</c:v>
                </c:pt>
                <c:pt idx="565">
                  <c:v>566</c:v>
                </c:pt>
                <c:pt idx="566">
                  <c:v>567</c:v>
                </c:pt>
                <c:pt idx="567">
                  <c:v>568</c:v>
                </c:pt>
                <c:pt idx="568">
                  <c:v>569</c:v>
                </c:pt>
                <c:pt idx="569">
                  <c:v>570</c:v>
                </c:pt>
                <c:pt idx="570">
                  <c:v>571</c:v>
                </c:pt>
                <c:pt idx="571">
                  <c:v>572</c:v>
                </c:pt>
                <c:pt idx="572">
                  <c:v>573</c:v>
                </c:pt>
                <c:pt idx="573">
                  <c:v>574</c:v>
                </c:pt>
                <c:pt idx="574">
                  <c:v>575</c:v>
                </c:pt>
                <c:pt idx="575">
                  <c:v>576</c:v>
                </c:pt>
                <c:pt idx="576">
                  <c:v>577</c:v>
                </c:pt>
                <c:pt idx="577">
                  <c:v>578</c:v>
                </c:pt>
                <c:pt idx="578">
                  <c:v>579</c:v>
                </c:pt>
                <c:pt idx="579">
                  <c:v>580</c:v>
                </c:pt>
                <c:pt idx="580">
                  <c:v>581</c:v>
                </c:pt>
                <c:pt idx="581">
                  <c:v>582</c:v>
                </c:pt>
                <c:pt idx="582">
                  <c:v>583</c:v>
                </c:pt>
                <c:pt idx="583">
                  <c:v>584</c:v>
                </c:pt>
                <c:pt idx="584">
                  <c:v>585</c:v>
                </c:pt>
                <c:pt idx="585">
                  <c:v>586</c:v>
                </c:pt>
                <c:pt idx="586">
                  <c:v>587</c:v>
                </c:pt>
                <c:pt idx="587">
                  <c:v>588</c:v>
                </c:pt>
                <c:pt idx="588">
                  <c:v>589</c:v>
                </c:pt>
                <c:pt idx="589">
                  <c:v>590</c:v>
                </c:pt>
                <c:pt idx="590">
                  <c:v>591</c:v>
                </c:pt>
                <c:pt idx="591">
                  <c:v>592</c:v>
                </c:pt>
                <c:pt idx="592">
                  <c:v>593</c:v>
                </c:pt>
                <c:pt idx="593">
                  <c:v>594</c:v>
                </c:pt>
                <c:pt idx="594">
                  <c:v>595</c:v>
                </c:pt>
                <c:pt idx="595">
                  <c:v>596</c:v>
                </c:pt>
                <c:pt idx="596">
                  <c:v>597</c:v>
                </c:pt>
                <c:pt idx="597">
                  <c:v>598</c:v>
                </c:pt>
                <c:pt idx="598">
                  <c:v>599</c:v>
                </c:pt>
                <c:pt idx="599">
                  <c:v>600</c:v>
                </c:pt>
                <c:pt idx="600">
                  <c:v>601</c:v>
                </c:pt>
                <c:pt idx="601">
                  <c:v>602</c:v>
                </c:pt>
                <c:pt idx="602">
                  <c:v>603</c:v>
                </c:pt>
                <c:pt idx="603">
                  <c:v>604</c:v>
                </c:pt>
                <c:pt idx="604">
                  <c:v>605</c:v>
                </c:pt>
                <c:pt idx="605">
                  <c:v>606</c:v>
                </c:pt>
                <c:pt idx="606">
                  <c:v>607</c:v>
                </c:pt>
                <c:pt idx="607">
                  <c:v>608</c:v>
                </c:pt>
                <c:pt idx="608">
                  <c:v>609</c:v>
                </c:pt>
                <c:pt idx="609">
                  <c:v>610</c:v>
                </c:pt>
                <c:pt idx="610">
                  <c:v>611</c:v>
                </c:pt>
                <c:pt idx="611">
                  <c:v>612</c:v>
                </c:pt>
                <c:pt idx="612">
                  <c:v>613</c:v>
                </c:pt>
                <c:pt idx="613">
                  <c:v>614</c:v>
                </c:pt>
                <c:pt idx="614">
                  <c:v>615</c:v>
                </c:pt>
                <c:pt idx="615">
                  <c:v>616</c:v>
                </c:pt>
                <c:pt idx="616">
                  <c:v>617</c:v>
                </c:pt>
                <c:pt idx="617">
                  <c:v>618</c:v>
                </c:pt>
                <c:pt idx="618">
                  <c:v>619</c:v>
                </c:pt>
                <c:pt idx="619">
                  <c:v>620</c:v>
                </c:pt>
                <c:pt idx="620">
                  <c:v>621</c:v>
                </c:pt>
                <c:pt idx="621">
                  <c:v>622</c:v>
                </c:pt>
                <c:pt idx="622">
                  <c:v>623</c:v>
                </c:pt>
                <c:pt idx="623">
                  <c:v>624</c:v>
                </c:pt>
                <c:pt idx="624">
                  <c:v>625</c:v>
                </c:pt>
                <c:pt idx="625">
                  <c:v>626</c:v>
                </c:pt>
                <c:pt idx="626">
                  <c:v>627</c:v>
                </c:pt>
                <c:pt idx="627">
                  <c:v>628</c:v>
                </c:pt>
                <c:pt idx="628">
                  <c:v>629</c:v>
                </c:pt>
                <c:pt idx="629">
                  <c:v>630</c:v>
                </c:pt>
                <c:pt idx="630">
                  <c:v>631</c:v>
                </c:pt>
                <c:pt idx="631">
                  <c:v>632</c:v>
                </c:pt>
                <c:pt idx="632">
                  <c:v>633</c:v>
                </c:pt>
                <c:pt idx="633">
                  <c:v>634</c:v>
                </c:pt>
                <c:pt idx="634">
                  <c:v>635</c:v>
                </c:pt>
                <c:pt idx="635">
                  <c:v>636</c:v>
                </c:pt>
                <c:pt idx="636">
                  <c:v>637</c:v>
                </c:pt>
                <c:pt idx="637">
                  <c:v>638</c:v>
                </c:pt>
                <c:pt idx="638">
                  <c:v>639</c:v>
                </c:pt>
                <c:pt idx="639">
                  <c:v>640</c:v>
                </c:pt>
                <c:pt idx="640">
                  <c:v>641</c:v>
                </c:pt>
                <c:pt idx="641">
                  <c:v>642</c:v>
                </c:pt>
                <c:pt idx="642">
                  <c:v>643</c:v>
                </c:pt>
                <c:pt idx="643">
                  <c:v>644</c:v>
                </c:pt>
                <c:pt idx="644">
                  <c:v>645</c:v>
                </c:pt>
                <c:pt idx="645">
                  <c:v>646</c:v>
                </c:pt>
                <c:pt idx="646">
                  <c:v>647</c:v>
                </c:pt>
                <c:pt idx="647">
                  <c:v>648</c:v>
                </c:pt>
                <c:pt idx="648">
                  <c:v>649</c:v>
                </c:pt>
                <c:pt idx="649">
                  <c:v>650</c:v>
                </c:pt>
                <c:pt idx="650">
                  <c:v>651</c:v>
                </c:pt>
                <c:pt idx="651">
                  <c:v>652</c:v>
                </c:pt>
                <c:pt idx="652">
                  <c:v>653</c:v>
                </c:pt>
                <c:pt idx="653">
                  <c:v>654</c:v>
                </c:pt>
                <c:pt idx="654">
                  <c:v>655</c:v>
                </c:pt>
                <c:pt idx="655">
                  <c:v>656</c:v>
                </c:pt>
                <c:pt idx="656">
                  <c:v>657</c:v>
                </c:pt>
                <c:pt idx="657">
                  <c:v>658</c:v>
                </c:pt>
                <c:pt idx="658">
                  <c:v>659</c:v>
                </c:pt>
                <c:pt idx="659">
                  <c:v>660</c:v>
                </c:pt>
                <c:pt idx="660">
                  <c:v>661</c:v>
                </c:pt>
                <c:pt idx="661">
                  <c:v>662</c:v>
                </c:pt>
                <c:pt idx="662">
                  <c:v>663</c:v>
                </c:pt>
                <c:pt idx="663">
                  <c:v>664</c:v>
                </c:pt>
                <c:pt idx="664">
                  <c:v>665</c:v>
                </c:pt>
                <c:pt idx="665">
                  <c:v>666</c:v>
                </c:pt>
                <c:pt idx="666">
                  <c:v>667</c:v>
                </c:pt>
                <c:pt idx="667">
                  <c:v>668</c:v>
                </c:pt>
                <c:pt idx="668">
                  <c:v>669</c:v>
                </c:pt>
                <c:pt idx="669">
                  <c:v>670</c:v>
                </c:pt>
                <c:pt idx="670">
                  <c:v>671</c:v>
                </c:pt>
                <c:pt idx="671">
                  <c:v>672</c:v>
                </c:pt>
                <c:pt idx="672">
                  <c:v>673</c:v>
                </c:pt>
                <c:pt idx="673">
                  <c:v>674</c:v>
                </c:pt>
                <c:pt idx="674">
                  <c:v>675</c:v>
                </c:pt>
                <c:pt idx="675">
                  <c:v>676</c:v>
                </c:pt>
                <c:pt idx="676">
                  <c:v>677</c:v>
                </c:pt>
                <c:pt idx="677">
                  <c:v>678</c:v>
                </c:pt>
                <c:pt idx="678">
                  <c:v>679</c:v>
                </c:pt>
                <c:pt idx="679">
                  <c:v>680</c:v>
                </c:pt>
                <c:pt idx="680">
                  <c:v>681</c:v>
                </c:pt>
                <c:pt idx="681">
                  <c:v>682</c:v>
                </c:pt>
                <c:pt idx="682">
                  <c:v>683</c:v>
                </c:pt>
                <c:pt idx="683">
                  <c:v>684</c:v>
                </c:pt>
                <c:pt idx="684">
                  <c:v>685</c:v>
                </c:pt>
                <c:pt idx="685">
                  <c:v>686</c:v>
                </c:pt>
                <c:pt idx="686">
                  <c:v>687</c:v>
                </c:pt>
                <c:pt idx="687">
                  <c:v>688</c:v>
                </c:pt>
                <c:pt idx="688">
                  <c:v>689</c:v>
                </c:pt>
                <c:pt idx="689">
                  <c:v>690</c:v>
                </c:pt>
                <c:pt idx="690">
                  <c:v>691</c:v>
                </c:pt>
                <c:pt idx="691">
                  <c:v>692</c:v>
                </c:pt>
                <c:pt idx="692">
                  <c:v>693</c:v>
                </c:pt>
                <c:pt idx="693">
                  <c:v>694</c:v>
                </c:pt>
                <c:pt idx="694">
                  <c:v>695</c:v>
                </c:pt>
                <c:pt idx="695">
                  <c:v>696</c:v>
                </c:pt>
                <c:pt idx="696">
                  <c:v>697</c:v>
                </c:pt>
                <c:pt idx="697">
                  <c:v>698</c:v>
                </c:pt>
                <c:pt idx="698">
                  <c:v>699</c:v>
                </c:pt>
                <c:pt idx="699">
                  <c:v>700</c:v>
                </c:pt>
                <c:pt idx="700">
                  <c:v>701</c:v>
                </c:pt>
                <c:pt idx="701">
                  <c:v>702</c:v>
                </c:pt>
                <c:pt idx="702">
                  <c:v>703</c:v>
                </c:pt>
                <c:pt idx="703">
                  <c:v>704</c:v>
                </c:pt>
                <c:pt idx="704">
                  <c:v>705</c:v>
                </c:pt>
                <c:pt idx="705">
                  <c:v>706</c:v>
                </c:pt>
                <c:pt idx="706">
                  <c:v>707</c:v>
                </c:pt>
                <c:pt idx="707">
                  <c:v>708</c:v>
                </c:pt>
                <c:pt idx="708">
                  <c:v>709</c:v>
                </c:pt>
                <c:pt idx="709">
                  <c:v>710</c:v>
                </c:pt>
                <c:pt idx="710">
                  <c:v>711</c:v>
                </c:pt>
                <c:pt idx="711">
                  <c:v>712</c:v>
                </c:pt>
                <c:pt idx="712">
                  <c:v>713</c:v>
                </c:pt>
                <c:pt idx="713">
                  <c:v>714</c:v>
                </c:pt>
                <c:pt idx="714">
                  <c:v>715</c:v>
                </c:pt>
                <c:pt idx="715">
                  <c:v>716</c:v>
                </c:pt>
                <c:pt idx="716">
                  <c:v>717</c:v>
                </c:pt>
                <c:pt idx="717">
                  <c:v>718</c:v>
                </c:pt>
                <c:pt idx="718">
                  <c:v>719</c:v>
                </c:pt>
                <c:pt idx="719">
                  <c:v>720</c:v>
                </c:pt>
                <c:pt idx="720">
                  <c:v>721</c:v>
                </c:pt>
                <c:pt idx="721">
                  <c:v>722</c:v>
                </c:pt>
                <c:pt idx="722">
                  <c:v>723</c:v>
                </c:pt>
                <c:pt idx="723">
                  <c:v>724</c:v>
                </c:pt>
                <c:pt idx="724">
                  <c:v>725</c:v>
                </c:pt>
                <c:pt idx="725">
                  <c:v>726</c:v>
                </c:pt>
                <c:pt idx="726">
                  <c:v>727</c:v>
                </c:pt>
                <c:pt idx="727">
                  <c:v>728</c:v>
                </c:pt>
                <c:pt idx="728">
                  <c:v>729</c:v>
                </c:pt>
                <c:pt idx="729">
                  <c:v>730</c:v>
                </c:pt>
                <c:pt idx="730">
                  <c:v>731</c:v>
                </c:pt>
                <c:pt idx="731">
                  <c:v>732</c:v>
                </c:pt>
                <c:pt idx="732">
                  <c:v>733</c:v>
                </c:pt>
                <c:pt idx="733">
                  <c:v>734</c:v>
                </c:pt>
                <c:pt idx="734">
                  <c:v>735</c:v>
                </c:pt>
                <c:pt idx="735">
                  <c:v>736</c:v>
                </c:pt>
                <c:pt idx="736">
                  <c:v>737</c:v>
                </c:pt>
                <c:pt idx="737">
                  <c:v>738</c:v>
                </c:pt>
                <c:pt idx="738">
                  <c:v>739</c:v>
                </c:pt>
                <c:pt idx="739">
                  <c:v>740</c:v>
                </c:pt>
                <c:pt idx="740">
                  <c:v>741</c:v>
                </c:pt>
                <c:pt idx="741">
                  <c:v>742</c:v>
                </c:pt>
                <c:pt idx="742">
                  <c:v>743</c:v>
                </c:pt>
                <c:pt idx="743">
                  <c:v>744</c:v>
                </c:pt>
                <c:pt idx="744">
                  <c:v>745</c:v>
                </c:pt>
                <c:pt idx="745">
                  <c:v>746</c:v>
                </c:pt>
                <c:pt idx="746">
                  <c:v>747</c:v>
                </c:pt>
                <c:pt idx="747">
                  <c:v>748</c:v>
                </c:pt>
                <c:pt idx="748">
                  <c:v>749</c:v>
                </c:pt>
                <c:pt idx="749">
                  <c:v>750</c:v>
                </c:pt>
                <c:pt idx="750">
                  <c:v>751</c:v>
                </c:pt>
                <c:pt idx="751">
                  <c:v>752</c:v>
                </c:pt>
                <c:pt idx="752">
                  <c:v>753</c:v>
                </c:pt>
                <c:pt idx="753">
                  <c:v>754</c:v>
                </c:pt>
                <c:pt idx="754">
                  <c:v>755</c:v>
                </c:pt>
                <c:pt idx="755">
                  <c:v>756</c:v>
                </c:pt>
                <c:pt idx="756">
                  <c:v>757</c:v>
                </c:pt>
                <c:pt idx="757">
                  <c:v>758</c:v>
                </c:pt>
                <c:pt idx="758">
                  <c:v>759</c:v>
                </c:pt>
                <c:pt idx="759">
                  <c:v>760</c:v>
                </c:pt>
                <c:pt idx="760">
                  <c:v>761</c:v>
                </c:pt>
                <c:pt idx="761">
                  <c:v>762</c:v>
                </c:pt>
                <c:pt idx="762">
                  <c:v>763</c:v>
                </c:pt>
                <c:pt idx="763">
                  <c:v>764</c:v>
                </c:pt>
                <c:pt idx="764">
                  <c:v>765</c:v>
                </c:pt>
                <c:pt idx="765">
                  <c:v>766</c:v>
                </c:pt>
                <c:pt idx="766">
                  <c:v>767</c:v>
                </c:pt>
                <c:pt idx="767">
                  <c:v>768</c:v>
                </c:pt>
                <c:pt idx="768">
                  <c:v>769</c:v>
                </c:pt>
                <c:pt idx="769">
                  <c:v>770</c:v>
                </c:pt>
                <c:pt idx="770">
                  <c:v>771</c:v>
                </c:pt>
                <c:pt idx="771">
                  <c:v>772</c:v>
                </c:pt>
                <c:pt idx="772">
                  <c:v>773</c:v>
                </c:pt>
                <c:pt idx="773">
                  <c:v>774</c:v>
                </c:pt>
                <c:pt idx="774">
                  <c:v>775</c:v>
                </c:pt>
                <c:pt idx="775">
                  <c:v>776</c:v>
                </c:pt>
                <c:pt idx="776">
                  <c:v>777</c:v>
                </c:pt>
                <c:pt idx="777">
                  <c:v>778</c:v>
                </c:pt>
                <c:pt idx="778">
                  <c:v>779</c:v>
                </c:pt>
                <c:pt idx="779">
                  <c:v>780</c:v>
                </c:pt>
                <c:pt idx="780">
                  <c:v>781</c:v>
                </c:pt>
                <c:pt idx="781">
                  <c:v>782</c:v>
                </c:pt>
                <c:pt idx="782">
                  <c:v>783</c:v>
                </c:pt>
                <c:pt idx="783">
                  <c:v>784</c:v>
                </c:pt>
                <c:pt idx="784">
                  <c:v>785</c:v>
                </c:pt>
                <c:pt idx="785">
                  <c:v>786</c:v>
                </c:pt>
                <c:pt idx="786">
                  <c:v>787</c:v>
                </c:pt>
                <c:pt idx="787">
                  <c:v>788</c:v>
                </c:pt>
                <c:pt idx="788">
                  <c:v>789</c:v>
                </c:pt>
                <c:pt idx="789">
                  <c:v>790</c:v>
                </c:pt>
                <c:pt idx="790">
                  <c:v>791</c:v>
                </c:pt>
                <c:pt idx="791">
                  <c:v>792</c:v>
                </c:pt>
                <c:pt idx="792">
                  <c:v>793</c:v>
                </c:pt>
                <c:pt idx="793">
                  <c:v>794</c:v>
                </c:pt>
                <c:pt idx="794">
                  <c:v>795</c:v>
                </c:pt>
                <c:pt idx="795">
                  <c:v>796</c:v>
                </c:pt>
                <c:pt idx="796">
                  <c:v>797</c:v>
                </c:pt>
                <c:pt idx="797">
                  <c:v>798</c:v>
                </c:pt>
                <c:pt idx="798">
                  <c:v>799</c:v>
                </c:pt>
                <c:pt idx="799">
                  <c:v>800</c:v>
                </c:pt>
                <c:pt idx="800">
                  <c:v>801</c:v>
                </c:pt>
                <c:pt idx="801">
                  <c:v>802</c:v>
                </c:pt>
                <c:pt idx="802">
                  <c:v>803</c:v>
                </c:pt>
                <c:pt idx="803">
                  <c:v>804</c:v>
                </c:pt>
                <c:pt idx="804">
                  <c:v>805</c:v>
                </c:pt>
                <c:pt idx="805">
                  <c:v>806</c:v>
                </c:pt>
                <c:pt idx="806">
                  <c:v>807</c:v>
                </c:pt>
                <c:pt idx="807">
                  <c:v>808</c:v>
                </c:pt>
                <c:pt idx="808">
                  <c:v>809</c:v>
                </c:pt>
                <c:pt idx="809">
                  <c:v>810</c:v>
                </c:pt>
                <c:pt idx="810">
                  <c:v>811</c:v>
                </c:pt>
                <c:pt idx="811">
                  <c:v>812</c:v>
                </c:pt>
                <c:pt idx="812">
                  <c:v>813</c:v>
                </c:pt>
                <c:pt idx="813">
                  <c:v>814</c:v>
                </c:pt>
                <c:pt idx="814">
                  <c:v>815</c:v>
                </c:pt>
                <c:pt idx="815">
                  <c:v>816</c:v>
                </c:pt>
                <c:pt idx="816">
                  <c:v>817</c:v>
                </c:pt>
                <c:pt idx="817">
                  <c:v>818</c:v>
                </c:pt>
                <c:pt idx="818">
                  <c:v>819</c:v>
                </c:pt>
                <c:pt idx="819">
                  <c:v>820</c:v>
                </c:pt>
                <c:pt idx="820">
                  <c:v>821</c:v>
                </c:pt>
                <c:pt idx="821">
                  <c:v>822</c:v>
                </c:pt>
                <c:pt idx="822">
                  <c:v>823</c:v>
                </c:pt>
                <c:pt idx="823">
                  <c:v>824</c:v>
                </c:pt>
                <c:pt idx="824">
                  <c:v>825</c:v>
                </c:pt>
                <c:pt idx="825">
                  <c:v>826</c:v>
                </c:pt>
                <c:pt idx="826">
                  <c:v>827</c:v>
                </c:pt>
                <c:pt idx="827">
                  <c:v>828</c:v>
                </c:pt>
                <c:pt idx="828">
                  <c:v>829</c:v>
                </c:pt>
                <c:pt idx="829">
                  <c:v>830</c:v>
                </c:pt>
                <c:pt idx="830">
                  <c:v>831</c:v>
                </c:pt>
                <c:pt idx="831">
                  <c:v>832</c:v>
                </c:pt>
                <c:pt idx="832">
                  <c:v>833</c:v>
                </c:pt>
                <c:pt idx="833">
                  <c:v>834</c:v>
                </c:pt>
                <c:pt idx="834">
                  <c:v>835</c:v>
                </c:pt>
                <c:pt idx="835">
                  <c:v>836</c:v>
                </c:pt>
                <c:pt idx="836">
                  <c:v>837</c:v>
                </c:pt>
                <c:pt idx="837">
                  <c:v>838</c:v>
                </c:pt>
                <c:pt idx="838">
                  <c:v>839</c:v>
                </c:pt>
                <c:pt idx="839">
                  <c:v>840</c:v>
                </c:pt>
                <c:pt idx="840">
                  <c:v>841</c:v>
                </c:pt>
                <c:pt idx="841">
                  <c:v>842</c:v>
                </c:pt>
                <c:pt idx="842">
                  <c:v>843</c:v>
                </c:pt>
                <c:pt idx="843">
                  <c:v>844</c:v>
                </c:pt>
                <c:pt idx="844">
                  <c:v>845</c:v>
                </c:pt>
                <c:pt idx="845">
                  <c:v>846</c:v>
                </c:pt>
                <c:pt idx="846">
                  <c:v>847</c:v>
                </c:pt>
                <c:pt idx="847">
                  <c:v>848</c:v>
                </c:pt>
                <c:pt idx="848">
                  <c:v>849</c:v>
                </c:pt>
                <c:pt idx="849">
                  <c:v>850</c:v>
                </c:pt>
                <c:pt idx="850">
                  <c:v>851</c:v>
                </c:pt>
                <c:pt idx="851">
                  <c:v>852</c:v>
                </c:pt>
                <c:pt idx="852">
                  <c:v>853</c:v>
                </c:pt>
                <c:pt idx="853">
                  <c:v>854</c:v>
                </c:pt>
                <c:pt idx="854">
                  <c:v>855</c:v>
                </c:pt>
                <c:pt idx="855">
                  <c:v>856</c:v>
                </c:pt>
                <c:pt idx="856">
                  <c:v>857</c:v>
                </c:pt>
                <c:pt idx="857">
                  <c:v>858</c:v>
                </c:pt>
                <c:pt idx="858">
                  <c:v>859</c:v>
                </c:pt>
                <c:pt idx="859">
                  <c:v>860</c:v>
                </c:pt>
                <c:pt idx="860">
                  <c:v>861</c:v>
                </c:pt>
                <c:pt idx="861">
                  <c:v>862</c:v>
                </c:pt>
                <c:pt idx="862">
                  <c:v>863</c:v>
                </c:pt>
                <c:pt idx="863">
                  <c:v>864</c:v>
                </c:pt>
                <c:pt idx="864">
                  <c:v>865</c:v>
                </c:pt>
                <c:pt idx="865">
                  <c:v>866</c:v>
                </c:pt>
                <c:pt idx="866">
                  <c:v>867</c:v>
                </c:pt>
                <c:pt idx="867">
                  <c:v>868</c:v>
                </c:pt>
                <c:pt idx="868">
                  <c:v>869</c:v>
                </c:pt>
                <c:pt idx="869">
                  <c:v>870</c:v>
                </c:pt>
                <c:pt idx="870">
                  <c:v>871</c:v>
                </c:pt>
                <c:pt idx="871">
                  <c:v>872</c:v>
                </c:pt>
                <c:pt idx="872">
                  <c:v>873</c:v>
                </c:pt>
                <c:pt idx="873">
                  <c:v>874</c:v>
                </c:pt>
                <c:pt idx="874">
                  <c:v>875</c:v>
                </c:pt>
                <c:pt idx="875">
                  <c:v>876</c:v>
                </c:pt>
                <c:pt idx="876">
                  <c:v>877</c:v>
                </c:pt>
                <c:pt idx="877">
                  <c:v>878</c:v>
                </c:pt>
                <c:pt idx="878">
                  <c:v>879</c:v>
                </c:pt>
                <c:pt idx="879">
                  <c:v>880</c:v>
                </c:pt>
                <c:pt idx="880">
                  <c:v>881</c:v>
                </c:pt>
                <c:pt idx="881">
                  <c:v>882</c:v>
                </c:pt>
                <c:pt idx="882">
                  <c:v>883</c:v>
                </c:pt>
                <c:pt idx="883">
                  <c:v>884</c:v>
                </c:pt>
                <c:pt idx="884">
                  <c:v>885</c:v>
                </c:pt>
                <c:pt idx="885">
                  <c:v>886</c:v>
                </c:pt>
                <c:pt idx="886">
                  <c:v>887</c:v>
                </c:pt>
                <c:pt idx="887">
                  <c:v>888</c:v>
                </c:pt>
                <c:pt idx="888">
                  <c:v>889</c:v>
                </c:pt>
                <c:pt idx="889">
                  <c:v>890</c:v>
                </c:pt>
                <c:pt idx="890">
                  <c:v>891</c:v>
                </c:pt>
                <c:pt idx="891">
                  <c:v>892</c:v>
                </c:pt>
                <c:pt idx="892">
                  <c:v>893</c:v>
                </c:pt>
                <c:pt idx="893">
                  <c:v>894</c:v>
                </c:pt>
                <c:pt idx="894">
                  <c:v>895</c:v>
                </c:pt>
                <c:pt idx="895">
                  <c:v>896</c:v>
                </c:pt>
                <c:pt idx="896">
                  <c:v>897</c:v>
                </c:pt>
                <c:pt idx="897">
                  <c:v>898</c:v>
                </c:pt>
                <c:pt idx="898">
                  <c:v>899</c:v>
                </c:pt>
                <c:pt idx="899">
                  <c:v>900</c:v>
                </c:pt>
                <c:pt idx="900">
                  <c:v>901</c:v>
                </c:pt>
                <c:pt idx="901">
                  <c:v>902</c:v>
                </c:pt>
                <c:pt idx="902">
                  <c:v>903</c:v>
                </c:pt>
                <c:pt idx="903">
                  <c:v>904</c:v>
                </c:pt>
                <c:pt idx="904">
                  <c:v>905</c:v>
                </c:pt>
                <c:pt idx="905">
                  <c:v>906</c:v>
                </c:pt>
                <c:pt idx="906">
                  <c:v>907</c:v>
                </c:pt>
                <c:pt idx="907">
                  <c:v>908</c:v>
                </c:pt>
                <c:pt idx="908">
                  <c:v>909</c:v>
                </c:pt>
                <c:pt idx="909">
                  <c:v>910</c:v>
                </c:pt>
                <c:pt idx="910">
                  <c:v>911</c:v>
                </c:pt>
                <c:pt idx="911">
                  <c:v>912</c:v>
                </c:pt>
                <c:pt idx="912">
                  <c:v>913</c:v>
                </c:pt>
                <c:pt idx="913">
                  <c:v>914</c:v>
                </c:pt>
                <c:pt idx="914">
                  <c:v>915</c:v>
                </c:pt>
                <c:pt idx="915">
                  <c:v>916</c:v>
                </c:pt>
                <c:pt idx="916">
                  <c:v>917</c:v>
                </c:pt>
                <c:pt idx="917">
                  <c:v>918</c:v>
                </c:pt>
                <c:pt idx="918">
                  <c:v>919</c:v>
                </c:pt>
                <c:pt idx="919">
                  <c:v>920</c:v>
                </c:pt>
                <c:pt idx="920">
                  <c:v>921</c:v>
                </c:pt>
                <c:pt idx="921">
                  <c:v>922</c:v>
                </c:pt>
                <c:pt idx="922">
                  <c:v>923</c:v>
                </c:pt>
                <c:pt idx="923">
                  <c:v>924</c:v>
                </c:pt>
                <c:pt idx="924">
                  <c:v>925</c:v>
                </c:pt>
                <c:pt idx="925">
                  <c:v>926</c:v>
                </c:pt>
                <c:pt idx="926">
                  <c:v>927</c:v>
                </c:pt>
                <c:pt idx="927">
                  <c:v>928</c:v>
                </c:pt>
                <c:pt idx="928">
                  <c:v>929</c:v>
                </c:pt>
                <c:pt idx="929">
                  <c:v>930</c:v>
                </c:pt>
                <c:pt idx="930">
                  <c:v>931</c:v>
                </c:pt>
                <c:pt idx="931">
                  <c:v>932</c:v>
                </c:pt>
                <c:pt idx="932">
                  <c:v>933</c:v>
                </c:pt>
                <c:pt idx="933">
                  <c:v>934</c:v>
                </c:pt>
                <c:pt idx="934">
                  <c:v>935</c:v>
                </c:pt>
                <c:pt idx="935">
                  <c:v>936</c:v>
                </c:pt>
                <c:pt idx="936">
                  <c:v>937</c:v>
                </c:pt>
                <c:pt idx="937">
                  <c:v>938</c:v>
                </c:pt>
                <c:pt idx="938">
                  <c:v>939</c:v>
                </c:pt>
                <c:pt idx="939">
                  <c:v>940</c:v>
                </c:pt>
                <c:pt idx="940">
                  <c:v>941</c:v>
                </c:pt>
                <c:pt idx="941">
                  <c:v>942</c:v>
                </c:pt>
                <c:pt idx="942">
                  <c:v>943</c:v>
                </c:pt>
                <c:pt idx="943">
                  <c:v>944</c:v>
                </c:pt>
                <c:pt idx="944">
                  <c:v>945</c:v>
                </c:pt>
                <c:pt idx="945">
                  <c:v>946</c:v>
                </c:pt>
                <c:pt idx="946">
                  <c:v>947</c:v>
                </c:pt>
                <c:pt idx="947">
                  <c:v>948</c:v>
                </c:pt>
                <c:pt idx="948">
                  <c:v>949</c:v>
                </c:pt>
                <c:pt idx="949">
                  <c:v>950</c:v>
                </c:pt>
                <c:pt idx="950">
                  <c:v>951</c:v>
                </c:pt>
                <c:pt idx="951">
                  <c:v>952</c:v>
                </c:pt>
                <c:pt idx="952">
                  <c:v>953</c:v>
                </c:pt>
                <c:pt idx="953">
                  <c:v>954</c:v>
                </c:pt>
                <c:pt idx="954">
                  <c:v>955</c:v>
                </c:pt>
                <c:pt idx="955">
                  <c:v>956</c:v>
                </c:pt>
                <c:pt idx="956">
                  <c:v>957</c:v>
                </c:pt>
                <c:pt idx="957">
                  <c:v>958</c:v>
                </c:pt>
                <c:pt idx="958">
                  <c:v>959</c:v>
                </c:pt>
                <c:pt idx="959">
                  <c:v>960</c:v>
                </c:pt>
                <c:pt idx="960">
                  <c:v>961</c:v>
                </c:pt>
                <c:pt idx="961">
                  <c:v>962</c:v>
                </c:pt>
                <c:pt idx="962">
                  <c:v>963</c:v>
                </c:pt>
                <c:pt idx="963">
                  <c:v>964</c:v>
                </c:pt>
                <c:pt idx="964">
                  <c:v>965</c:v>
                </c:pt>
                <c:pt idx="965">
                  <c:v>966</c:v>
                </c:pt>
                <c:pt idx="966">
                  <c:v>967</c:v>
                </c:pt>
                <c:pt idx="967">
                  <c:v>968</c:v>
                </c:pt>
                <c:pt idx="968">
                  <c:v>969</c:v>
                </c:pt>
                <c:pt idx="969">
                  <c:v>970</c:v>
                </c:pt>
                <c:pt idx="970">
                  <c:v>971</c:v>
                </c:pt>
                <c:pt idx="971">
                  <c:v>972</c:v>
                </c:pt>
                <c:pt idx="972">
                  <c:v>973</c:v>
                </c:pt>
                <c:pt idx="973">
                  <c:v>974</c:v>
                </c:pt>
                <c:pt idx="974">
                  <c:v>975</c:v>
                </c:pt>
                <c:pt idx="975">
                  <c:v>976</c:v>
                </c:pt>
                <c:pt idx="976">
                  <c:v>977</c:v>
                </c:pt>
                <c:pt idx="977">
                  <c:v>978</c:v>
                </c:pt>
                <c:pt idx="978">
                  <c:v>979</c:v>
                </c:pt>
                <c:pt idx="979">
                  <c:v>980</c:v>
                </c:pt>
                <c:pt idx="980">
                  <c:v>981</c:v>
                </c:pt>
                <c:pt idx="981">
                  <c:v>982</c:v>
                </c:pt>
                <c:pt idx="982">
                  <c:v>983</c:v>
                </c:pt>
                <c:pt idx="983">
                  <c:v>984</c:v>
                </c:pt>
                <c:pt idx="984">
                  <c:v>985</c:v>
                </c:pt>
                <c:pt idx="985">
                  <c:v>986</c:v>
                </c:pt>
                <c:pt idx="986">
                  <c:v>987</c:v>
                </c:pt>
                <c:pt idx="987">
                  <c:v>988</c:v>
                </c:pt>
                <c:pt idx="988">
                  <c:v>989</c:v>
                </c:pt>
                <c:pt idx="989">
                  <c:v>990</c:v>
                </c:pt>
                <c:pt idx="990">
                  <c:v>991</c:v>
                </c:pt>
                <c:pt idx="991">
                  <c:v>992</c:v>
                </c:pt>
                <c:pt idx="992">
                  <c:v>993</c:v>
                </c:pt>
                <c:pt idx="993">
                  <c:v>994</c:v>
                </c:pt>
                <c:pt idx="994">
                  <c:v>995</c:v>
                </c:pt>
                <c:pt idx="995">
                  <c:v>996</c:v>
                </c:pt>
                <c:pt idx="996">
                  <c:v>997</c:v>
                </c:pt>
                <c:pt idx="997">
                  <c:v>998</c:v>
                </c:pt>
                <c:pt idx="998">
                  <c:v>999</c:v>
                </c:pt>
                <c:pt idx="999">
                  <c:v>1000</c:v>
                </c:pt>
                <c:pt idx="1000">
                  <c:v>1001</c:v>
                </c:pt>
                <c:pt idx="1001">
                  <c:v>1002</c:v>
                </c:pt>
                <c:pt idx="1002">
                  <c:v>1003</c:v>
                </c:pt>
                <c:pt idx="1003">
                  <c:v>1004</c:v>
                </c:pt>
                <c:pt idx="1004">
                  <c:v>1005</c:v>
                </c:pt>
                <c:pt idx="1005">
                  <c:v>1006</c:v>
                </c:pt>
                <c:pt idx="1006">
                  <c:v>1007</c:v>
                </c:pt>
                <c:pt idx="1007">
                  <c:v>1008</c:v>
                </c:pt>
                <c:pt idx="1008">
                  <c:v>1009</c:v>
                </c:pt>
                <c:pt idx="1009">
                  <c:v>1010</c:v>
                </c:pt>
                <c:pt idx="1010">
                  <c:v>1011</c:v>
                </c:pt>
                <c:pt idx="1011">
                  <c:v>1012</c:v>
                </c:pt>
                <c:pt idx="1012">
                  <c:v>1013</c:v>
                </c:pt>
                <c:pt idx="1013">
                  <c:v>1014</c:v>
                </c:pt>
                <c:pt idx="1014">
                  <c:v>1015</c:v>
                </c:pt>
                <c:pt idx="1015">
                  <c:v>1016</c:v>
                </c:pt>
                <c:pt idx="1016">
                  <c:v>1017</c:v>
                </c:pt>
                <c:pt idx="1017">
                  <c:v>1018</c:v>
                </c:pt>
                <c:pt idx="1018">
                  <c:v>1019</c:v>
                </c:pt>
                <c:pt idx="1019">
                  <c:v>1020</c:v>
                </c:pt>
                <c:pt idx="1020">
                  <c:v>1021</c:v>
                </c:pt>
                <c:pt idx="1021">
                  <c:v>1022</c:v>
                </c:pt>
                <c:pt idx="1022">
                  <c:v>1023</c:v>
                </c:pt>
                <c:pt idx="1023">
                  <c:v>1024</c:v>
                </c:pt>
                <c:pt idx="1024">
                  <c:v>1025</c:v>
                </c:pt>
                <c:pt idx="1025">
                  <c:v>1026</c:v>
                </c:pt>
                <c:pt idx="1026">
                  <c:v>1027</c:v>
                </c:pt>
                <c:pt idx="1027">
                  <c:v>1028</c:v>
                </c:pt>
                <c:pt idx="1028">
                  <c:v>1029</c:v>
                </c:pt>
                <c:pt idx="1029">
                  <c:v>1030</c:v>
                </c:pt>
                <c:pt idx="1030">
                  <c:v>1031</c:v>
                </c:pt>
                <c:pt idx="1031">
                  <c:v>1032</c:v>
                </c:pt>
                <c:pt idx="1032">
                  <c:v>1033</c:v>
                </c:pt>
                <c:pt idx="1033">
                  <c:v>1034</c:v>
                </c:pt>
                <c:pt idx="1034">
                  <c:v>1035</c:v>
                </c:pt>
                <c:pt idx="1035">
                  <c:v>1036</c:v>
                </c:pt>
                <c:pt idx="1036">
                  <c:v>1037</c:v>
                </c:pt>
                <c:pt idx="1037">
                  <c:v>1038</c:v>
                </c:pt>
                <c:pt idx="1038">
                  <c:v>1039</c:v>
                </c:pt>
                <c:pt idx="1039">
                  <c:v>1040</c:v>
                </c:pt>
                <c:pt idx="1040">
                  <c:v>1041</c:v>
                </c:pt>
                <c:pt idx="1041">
                  <c:v>1042</c:v>
                </c:pt>
                <c:pt idx="1042">
                  <c:v>1043</c:v>
                </c:pt>
                <c:pt idx="1043">
                  <c:v>1044</c:v>
                </c:pt>
                <c:pt idx="1044">
                  <c:v>1045</c:v>
                </c:pt>
                <c:pt idx="1045">
                  <c:v>1046</c:v>
                </c:pt>
                <c:pt idx="1046">
                  <c:v>1047</c:v>
                </c:pt>
                <c:pt idx="1047">
                  <c:v>1048</c:v>
                </c:pt>
                <c:pt idx="1048">
                  <c:v>1049</c:v>
                </c:pt>
                <c:pt idx="1049">
                  <c:v>1050</c:v>
                </c:pt>
                <c:pt idx="1050">
                  <c:v>1051</c:v>
                </c:pt>
                <c:pt idx="1051">
                  <c:v>1052</c:v>
                </c:pt>
                <c:pt idx="1052">
                  <c:v>1053</c:v>
                </c:pt>
                <c:pt idx="1053">
                  <c:v>1054</c:v>
                </c:pt>
                <c:pt idx="1054">
                  <c:v>1055</c:v>
                </c:pt>
                <c:pt idx="1055">
                  <c:v>1056</c:v>
                </c:pt>
                <c:pt idx="1056">
                  <c:v>1057</c:v>
                </c:pt>
                <c:pt idx="1057">
                  <c:v>1058</c:v>
                </c:pt>
                <c:pt idx="1058">
                  <c:v>1059</c:v>
                </c:pt>
                <c:pt idx="1059">
                  <c:v>1060</c:v>
                </c:pt>
                <c:pt idx="1060">
                  <c:v>1061</c:v>
                </c:pt>
                <c:pt idx="1061">
                  <c:v>1062</c:v>
                </c:pt>
                <c:pt idx="1062">
                  <c:v>1063</c:v>
                </c:pt>
                <c:pt idx="1063">
                  <c:v>1064</c:v>
                </c:pt>
                <c:pt idx="1064">
                  <c:v>1065</c:v>
                </c:pt>
                <c:pt idx="1065">
                  <c:v>1066</c:v>
                </c:pt>
                <c:pt idx="1066">
                  <c:v>1067</c:v>
                </c:pt>
                <c:pt idx="1067">
                  <c:v>1068</c:v>
                </c:pt>
                <c:pt idx="1068">
                  <c:v>1069</c:v>
                </c:pt>
                <c:pt idx="1069">
                  <c:v>1070</c:v>
                </c:pt>
                <c:pt idx="1070">
                  <c:v>1071</c:v>
                </c:pt>
                <c:pt idx="1071">
                  <c:v>1072</c:v>
                </c:pt>
                <c:pt idx="1072">
                  <c:v>1073</c:v>
                </c:pt>
                <c:pt idx="1073">
                  <c:v>1074</c:v>
                </c:pt>
                <c:pt idx="1074">
                  <c:v>1075</c:v>
                </c:pt>
                <c:pt idx="1075">
                  <c:v>1076</c:v>
                </c:pt>
                <c:pt idx="1076">
                  <c:v>1077</c:v>
                </c:pt>
                <c:pt idx="1077">
                  <c:v>1078</c:v>
                </c:pt>
                <c:pt idx="1078">
                  <c:v>1079</c:v>
                </c:pt>
                <c:pt idx="1079">
                  <c:v>1080</c:v>
                </c:pt>
                <c:pt idx="1080">
                  <c:v>1081</c:v>
                </c:pt>
                <c:pt idx="1081">
                  <c:v>1082</c:v>
                </c:pt>
                <c:pt idx="1082">
                  <c:v>1083</c:v>
                </c:pt>
                <c:pt idx="1083">
                  <c:v>1084</c:v>
                </c:pt>
                <c:pt idx="1084">
                  <c:v>1085</c:v>
                </c:pt>
                <c:pt idx="1085">
                  <c:v>1086</c:v>
                </c:pt>
                <c:pt idx="1086">
                  <c:v>1087</c:v>
                </c:pt>
                <c:pt idx="1087">
                  <c:v>1088</c:v>
                </c:pt>
                <c:pt idx="1088">
                  <c:v>1089</c:v>
                </c:pt>
                <c:pt idx="1089">
                  <c:v>1090</c:v>
                </c:pt>
                <c:pt idx="1090">
                  <c:v>1091</c:v>
                </c:pt>
                <c:pt idx="1091">
                  <c:v>1092</c:v>
                </c:pt>
                <c:pt idx="1092">
                  <c:v>1093</c:v>
                </c:pt>
                <c:pt idx="1093">
                  <c:v>1094</c:v>
                </c:pt>
                <c:pt idx="1094">
                  <c:v>1095</c:v>
                </c:pt>
                <c:pt idx="1095">
                  <c:v>1096</c:v>
                </c:pt>
                <c:pt idx="1096">
                  <c:v>1097</c:v>
                </c:pt>
                <c:pt idx="1097">
                  <c:v>1098</c:v>
                </c:pt>
                <c:pt idx="1098">
                  <c:v>1099</c:v>
                </c:pt>
                <c:pt idx="1099">
                  <c:v>1100</c:v>
                </c:pt>
                <c:pt idx="1100">
                  <c:v>1101</c:v>
                </c:pt>
                <c:pt idx="1101">
                  <c:v>1102</c:v>
                </c:pt>
                <c:pt idx="1102">
                  <c:v>1103</c:v>
                </c:pt>
                <c:pt idx="1103">
                  <c:v>1104</c:v>
                </c:pt>
                <c:pt idx="1104">
                  <c:v>1105</c:v>
                </c:pt>
                <c:pt idx="1105">
                  <c:v>1106</c:v>
                </c:pt>
                <c:pt idx="1106">
                  <c:v>1107</c:v>
                </c:pt>
                <c:pt idx="1107">
                  <c:v>1108</c:v>
                </c:pt>
                <c:pt idx="1108">
                  <c:v>1109</c:v>
                </c:pt>
                <c:pt idx="1109">
                  <c:v>1110</c:v>
                </c:pt>
                <c:pt idx="1110">
                  <c:v>1111</c:v>
                </c:pt>
                <c:pt idx="1111">
                  <c:v>1112</c:v>
                </c:pt>
                <c:pt idx="1112">
                  <c:v>1113</c:v>
                </c:pt>
                <c:pt idx="1113">
                  <c:v>1114</c:v>
                </c:pt>
                <c:pt idx="1114">
                  <c:v>1115</c:v>
                </c:pt>
                <c:pt idx="1115">
                  <c:v>1116</c:v>
                </c:pt>
                <c:pt idx="1116">
                  <c:v>1117</c:v>
                </c:pt>
                <c:pt idx="1117">
                  <c:v>1118</c:v>
                </c:pt>
                <c:pt idx="1118">
                  <c:v>1119</c:v>
                </c:pt>
                <c:pt idx="1119">
                  <c:v>1120</c:v>
                </c:pt>
                <c:pt idx="1120">
                  <c:v>1121</c:v>
                </c:pt>
                <c:pt idx="1121">
                  <c:v>1122</c:v>
                </c:pt>
                <c:pt idx="1122">
                  <c:v>1123</c:v>
                </c:pt>
                <c:pt idx="1123">
                  <c:v>1124</c:v>
                </c:pt>
                <c:pt idx="1124">
                  <c:v>1125</c:v>
                </c:pt>
                <c:pt idx="1125">
                  <c:v>1126</c:v>
                </c:pt>
                <c:pt idx="1126">
                  <c:v>1127</c:v>
                </c:pt>
                <c:pt idx="1127">
                  <c:v>1128</c:v>
                </c:pt>
                <c:pt idx="1128">
                  <c:v>1129</c:v>
                </c:pt>
                <c:pt idx="1129">
                  <c:v>1130</c:v>
                </c:pt>
                <c:pt idx="1130">
                  <c:v>1131</c:v>
                </c:pt>
                <c:pt idx="1131">
                  <c:v>1132</c:v>
                </c:pt>
                <c:pt idx="1132">
                  <c:v>1133</c:v>
                </c:pt>
                <c:pt idx="1133">
                  <c:v>1134</c:v>
                </c:pt>
                <c:pt idx="1134">
                  <c:v>1135</c:v>
                </c:pt>
                <c:pt idx="1135">
                  <c:v>1136</c:v>
                </c:pt>
                <c:pt idx="1136">
                  <c:v>1137</c:v>
                </c:pt>
                <c:pt idx="1137">
                  <c:v>1138</c:v>
                </c:pt>
                <c:pt idx="1138">
                  <c:v>1139</c:v>
                </c:pt>
                <c:pt idx="1139">
                  <c:v>1140</c:v>
                </c:pt>
                <c:pt idx="1140">
                  <c:v>1141</c:v>
                </c:pt>
                <c:pt idx="1141">
                  <c:v>1142</c:v>
                </c:pt>
                <c:pt idx="1142">
                  <c:v>1143</c:v>
                </c:pt>
                <c:pt idx="1143">
                  <c:v>1144</c:v>
                </c:pt>
                <c:pt idx="1144">
                  <c:v>1145</c:v>
                </c:pt>
                <c:pt idx="1145">
                  <c:v>1146</c:v>
                </c:pt>
                <c:pt idx="1146">
                  <c:v>1147</c:v>
                </c:pt>
                <c:pt idx="1147">
                  <c:v>1148</c:v>
                </c:pt>
                <c:pt idx="1148">
                  <c:v>1149</c:v>
                </c:pt>
                <c:pt idx="1149">
                  <c:v>1150</c:v>
                </c:pt>
                <c:pt idx="1150">
                  <c:v>1151</c:v>
                </c:pt>
                <c:pt idx="1151">
                  <c:v>1152</c:v>
                </c:pt>
                <c:pt idx="1152">
                  <c:v>1153</c:v>
                </c:pt>
                <c:pt idx="1153">
                  <c:v>1154</c:v>
                </c:pt>
                <c:pt idx="1154">
                  <c:v>1155</c:v>
                </c:pt>
                <c:pt idx="1155">
                  <c:v>1156</c:v>
                </c:pt>
                <c:pt idx="1156">
                  <c:v>1157</c:v>
                </c:pt>
                <c:pt idx="1157">
                  <c:v>1158</c:v>
                </c:pt>
                <c:pt idx="1158">
                  <c:v>1159</c:v>
                </c:pt>
                <c:pt idx="1159">
                  <c:v>1160</c:v>
                </c:pt>
                <c:pt idx="1160">
                  <c:v>1161</c:v>
                </c:pt>
                <c:pt idx="1161">
                  <c:v>1162</c:v>
                </c:pt>
                <c:pt idx="1162">
                  <c:v>1163</c:v>
                </c:pt>
                <c:pt idx="1163">
                  <c:v>1164</c:v>
                </c:pt>
                <c:pt idx="1164">
                  <c:v>1165</c:v>
                </c:pt>
                <c:pt idx="1165">
                  <c:v>1166</c:v>
                </c:pt>
                <c:pt idx="1166">
                  <c:v>1167</c:v>
                </c:pt>
                <c:pt idx="1167">
                  <c:v>1168</c:v>
                </c:pt>
                <c:pt idx="1168">
                  <c:v>1169</c:v>
                </c:pt>
                <c:pt idx="1169">
                  <c:v>1170</c:v>
                </c:pt>
                <c:pt idx="1170">
                  <c:v>1171</c:v>
                </c:pt>
                <c:pt idx="1171">
                  <c:v>1172</c:v>
                </c:pt>
                <c:pt idx="1172">
                  <c:v>1173</c:v>
                </c:pt>
                <c:pt idx="1173">
                  <c:v>1174</c:v>
                </c:pt>
                <c:pt idx="1174">
                  <c:v>1175</c:v>
                </c:pt>
                <c:pt idx="1175">
                  <c:v>1176</c:v>
                </c:pt>
                <c:pt idx="1176">
                  <c:v>1177</c:v>
                </c:pt>
                <c:pt idx="1177">
                  <c:v>1178</c:v>
                </c:pt>
                <c:pt idx="1178">
                  <c:v>1179</c:v>
                </c:pt>
                <c:pt idx="1179">
                  <c:v>1180</c:v>
                </c:pt>
                <c:pt idx="1180">
                  <c:v>1181</c:v>
                </c:pt>
                <c:pt idx="1181">
                  <c:v>1182</c:v>
                </c:pt>
                <c:pt idx="1182">
                  <c:v>1183</c:v>
                </c:pt>
                <c:pt idx="1183">
                  <c:v>1184</c:v>
                </c:pt>
                <c:pt idx="1184">
                  <c:v>1185</c:v>
                </c:pt>
                <c:pt idx="1185">
                  <c:v>1186</c:v>
                </c:pt>
                <c:pt idx="1186">
                  <c:v>1187</c:v>
                </c:pt>
                <c:pt idx="1187">
                  <c:v>1188</c:v>
                </c:pt>
                <c:pt idx="1188">
                  <c:v>1189</c:v>
                </c:pt>
                <c:pt idx="1189">
                  <c:v>1190</c:v>
                </c:pt>
                <c:pt idx="1190">
                  <c:v>1191</c:v>
                </c:pt>
                <c:pt idx="1191">
                  <c:v>1192</c:v>
                </c:pt>
                <c:pt idx="1192">
                  <c:v>1193</c:v>
                </c:pt>
                <c:pt idx="1193">
                  <c:v>1194</c:v>
                </c:pt>
                <c:pt idx="1194">
                  <c:v>1195</c:v>
                </c:pt>
                <c:pt idx="1195">
                  <c:v>1196</c:v>
                </c:pt>
                <c:pt idx="1196">
                  <c:v>1197</c:v>
                </c:pt>
                <c:pt idx="1197">
                  <c:v>1198</c:v>
                </c:pt>
                <c:pt idx="1198">
                  <c:v>1199</c:v>
                </c:pt>
                <c:pt idx="1199">
                  <c:v>1200</c:v>
                </c:pt>
                <c:pt idx="1200">
                  <c:v>1201</c:v>
                </c:pt>
                <c:pt idx="1201">
                  <c:v>1202</c:v>
                </c:pt>
                <c:pt idx="1202">
                  <c:v>1203</c:v>
                </c:pt>
                <c:pt idx="1203">
                  <c:v>1204</c:v>
                </c:pt>
                <c:pt idx="1204">
                  <c:v>1205</c:v>
                </c:pt>
                <c:pt idx="1205">
                  <c:v>1206</c:v>
                </c:pt>
                <c:pt idx="1206">
                  <c:v>1207</c:v>
                </c:pt>
                <c:pt idx="1207">
                  <c:v>1208</c:v>
                </c:pt>
                <c:pt idx="1208">
                  <c:v>1209</c:v>
                </c:pt>
                <c:pt idx="1209">
                  <c:v>1210</c:v>
                </c:pt>
                <c:pt idx="1210">
                  <c:v>1211</c:v>
                </c:pt>
                <c:pt idx="1211">
                  <c:v>1212</c:v>
                </c:pt>
                <c:pt idx="1212">
                  <c:v>1213</c:v>
                </c:pt>
                <c:pt idx="1213">
                  <c:v>1214</c:v>
                </c:pt>
                <c:pt idx="1214">
                  <c:v>1215</c:v>
                </c:pt>
                <c:pt idx="1215">
                  <c:v>1216</c:v>
                </c:pt>
                <c:pt idx="1216">
                  <c:v>1217</c:v>
                </c:pt>
                <c:pt idx="1217">
                  <c:v>1218</c:v>
                </c:pt>
                <c:pt idx="1218">
                  <c:v>1219</c:v>
                </c:pt>
                <c:pt idx="1219">
                  <c:v>1220</c:v>
                </c:pt>
                <c:pt idx="1220">
                  <c:v>1221</c:v>
                </c:pt>
                <c:pt idx="1221">
                  <c:v>1222</c:v>
                </c:pt>
                <c:pt idx="1222">
                  <c:v>1223</c:v>
                </c:pt>
                <c:pt idx="1223">
                  <c:v>1224</c:v>
                </c:pt>
                <c:pt idx="1224">
                  <c:v>1225</c:v>
                </c:pt>
                <c:pt idx="1225">
                  <c:v>1226</c:v>
                </c:pt>
                <c:pt idx="1226">
                  <c:v>1227</c:v>
                </c:pt>
                <c:pt idx="1227">
                  <c:v>1228</c:v>
                </c:pt>
                <c:pt idx="1228">
                  <c:v>1229</c:v>
                </c:pt>
                <c:pt idx="1229">
                  <c:v>1230</c:v>
                </c:pt>
                <c:pt idx="1230">
                  <c:v>1231</c:v>
                </c:pt>
                <c:pt idx="1231">
                  <c:v>1232</c:v>
                </c:pt>
                <c:pt idx="1232">
                  <c:v>1233</c:v>
                </c:pt>
                <c:pt idx="1233">
                  <c:v>1234</c:v>
                </c:pt>
                <c:pt idx="1234">
                  <c:v>1235</c:v>
                </c:pt>
                <c:pt idx="1235">
                  <c:v>1236</c:v>
                </c:pt>
                <c:pt idx="1236">
                  <c:v>1237</c:v>
                </c:pt>
                <c:pt idx="1237">
                  <c:v>1238</c:v>
                </c:pt>
                <c:pt idx="1238">
                  <c:v>1239</c:v>
                </c:pt>
                <c:pt idx="1239">
                  <c:v>1240</c:v>
                </c:pt>
                <c:pt idx="1240">
                  <c:v>1241</c:v>
                </c:pt>
                <c:pt idx="1241">
                  <c:v>1242</c:v>
                </c:pt>
                <c:pt idx="1242">
                  <c:v>1243</c:v>
                </c:pt>
                <c:pt idx="1243">
                  <c:v>1244</c:v>
                </c:pt>
                <c:pt idx="1244">
                  <c:v>1245</c:v>
                </c:pt>
                <c:pt idx="1245">
                  <c:v>1246</c:v>
                </c:pt>
                <c:pt idx="1246">
                  <c:v>1247</c:v>
                </c:pt>
                <c:pt idx="1247">
                  <c:v>1248</c:v>
                </c:pt>
                <c:pt idx="1248">
                  <c:v>1249</c:v>
                </c:pt>
                <c:pt idx="1249">
                  <c:v>1250</c:v>
                </c:pt>
                <c:pt idx="1250">
                  <c:v>1251</c:v>
                </c:pt>
                <c:pt idx="1251">
                  <c:v>1252</c:v>
                </c:pt>
                <c:pt idx="1252">
                  <c:v>1253</c:v>
                </c:pt>
                <c:pt idx="1253">
                  <c:v>1254</c:v>
                </c:pt>
                <c:pt idx="1254">
                  <c:v>1255</c:v>
                </c:pt>
                <c:pt idx="1255">
                  <c:v>1256</c:v>
                </c:pt>
                <c:pt idx="1256">
                  <c:v>1257</c:v>
                </c:pt>
                <c:pt idx="1257">
                  <c:v>1258</c:v>
                </c:pt>
                <c:pt idx="1258">
                  <c:v>1259</c:v>
                </c:pt>
                <c:pt idx="1259">
                  <c:v>1260</c:v>
                </c:pt>
                <c:pt idx="1260">
                  <c:v>1261</c:v>
                </c:pt>
                <c:pt idx="1261">
                  <c:v>1262</c:v>
                </c:pt>
                <c:pt idx="1262">
                  <c:v>1263</c:v>
                </c:pt>
                <c:pt idx="1263">
                  <c:v>1264</c:v>
                </c:pt>
                <c:pt idx="1264">
                  <c:v>1265</c:v>
                </c:pt>
                <c:pt idx="1265">
                  <c:v>1266</c:v>
                </c:pt>
                <c:pt idx="1266">
                  <c:v>1267</c:v>
                </c:pt>
                <c:pt idx="1267">
                  <c:v>1268</c:v>
                </c:pt>
                <c:pt idx="1268">
                  <c:v>1269</c:v>
                </c:pt>
                <c:pt idx="1269">
                  <c:v>1270</c:v>
                </c:pt>
                <c:pt idx="1270">
                  <c:v>1271</c:v>
                </c:pt>
                <c:pt idx="1271">
                  <c:v>1272</c:v>
                </c:pt>
                <c:pt idx="1272">
                  <c:v>1273</c:v>
                </c:pt>
                <c:pt idx="1273">
                  <c:v>1274</c:v>
                </c:pt>
                <c:pt idx="1274">
                  <c:v>1275</c:v>
                </c:pt>
                <c:pt idx="1275">
                  <c:v>1276</c:v>
                </c:pt>
                <c:pt idx="1276">
                  <c:v>1277</c:v>
                </c:pt>
                <c:pt idx="1277">
                  <c:v>1278</c:v>
                </c:pt>
                <c:pt idx="1278">
                  <c:v>1279</c:v>
                </c:pt>
                <c:pt idx="1279">
                  <c:v>1280</c:v>
                </c:pt>
                <c:pt idx="1280">
                  <c:v>1281</c:v>
                </c:pt>
                <c:pt idx="1281">
                  <c:v>1282</c:v>
                </c:pt>
                <c:pt idx="1282">
                  <c:v>1283</c:v>
                </c:pt>
                <c:pt idx="1283">
                  <c:v>1284</c:v>
                </c:pt>
                <c:pt idx="1284">
                  <c:v>1285</c:v>
                </c:pt>
                <c:pt idx="1285">
                  <c:v>1286</c:v>
                </c:pt>
                <c:pt idx="1286">
                  <c:v>1287</c:v>
                </c:pt>
                <c:pt idx="1287">
                  <c:v>1288</c:v>
                </c:pt>
                <c:pt idx="1288">
                  <c:v>1289</c:v>
                </c:pt>
                <c:pt idx="1289">
                  <c:v>1290</c:v>
                </c:pt>
                <c:pt idx="1290">
                  <c:v>1291</c:v>
                </c:pt>
                <c:pt idx="1291">
                  <c:v>1292</c:v>
                </c:pt>
                <c:pt idx="1292">
                  <c:v>1293</c:v>
                </c:pt>
                <c:pt idx="1293">
                  <c:v>1294</c:v>
                </c:pt>
                <c:pt idx="1294">
                  <c:v>1295</c:v>
                </c:pt>
                <c:pt idx="1295">
                  <c:v>1296</c:v>
                </c:pt>
                <c:pt idx="1296">
                  <c:v>1297</c:v>
                </c:pt>
                <c:pt idx="1297">
                  <c:v>1298</c:v>
                </c:pt>
                <c:pt idx="1298">
                  <c:v>1299</c:v>
                </c:pt>
                <c:pt idx="1299">
                  <c:v>1300</c:v>
                </c:pt>
                <c:pt idx="1300">
                  <c:v>1301</c:v>
                </c:pt>
                <c:pt idx="1301">
                  <c:v>1302</c:v>
                </c:pt>
                <c:pt idx="1302">
                  <c:v>1303</c:v>
                </c:pt>
                <c:pt idx="1303">
                  <c:v>1304</c:v>
                </c:pt>
                <c:pt idx="1304">
                  <c:v>1305</c:v>
                </c:pt>
                <c:pt idx="1305">
                  <c:v>1306</c:v>
                </c:pt>
                <c:pt idx="1306">
                  <c:v>1307</c:v>
                </c:pt>
                <c:pt idx="1307">
                  <c:v>1308</c:v>
                </c:pt>
                <c:pt idx="1308">
                  <c:v>1309</c:v>
                </c:pt>
                <c:pt idx="1309">
                  <c:v>1310</c:v>
                </c:pt>
                <c:pt idx="1310">
                  <c:v>1311</c:v>
                </c:pt>
                <c:pt idx="1311">
                  <c:v>1312</c:v>
                </c:pt>
                <c:pt idx="1312">
                  <c:v>1313</c:v>
                </c:pt>
                <c:pt idx="1313">
                  <c:v>1314</c:v>
                </c:pt>
                <c:pt idx="1314">
                  <c:v>1315</c:v>
                </c:pt>
                <c:pt idx="1315">
                  <c:v>1316</c:v>
                </c:pt>
                <c:pt idx="1316">
                  <c:v>1317</c:v>
                </c:pt>
                <c:pt idx="1317">
                  <c:v>1318</c:v>
                </c:pt>
                <c:pt idx="1318">
                  <c:v>1319</c:v>
                </c:pt>
                <c:pt idx="1319">
                  <c:v>1320</c:v>
                </c:pt>
                <c:pt idx="1320">
                  <c:v>1321</c:v>
                </c:pt>
                <c:pt idx="1321">
                  <c:v>1322</c:v>
                </c:pt>
                <c:pt idx="1322">
                  <c:v>1323</c:v>
                </c:pt>
                <c:pt idx="1323">
                  <c:v>1324</c:v>
                </c:pt>
                <c:pt idx="1324">
                  <c:v>1325</c:v>
                </c:pt>
                <c:pt idx="1325">
                  <c:v>1326</c:v>
                </c:pt>
                <c:pt idx="1326">
                  <c:v>1327</c:v>
                </c:pt>
                <c:pt idx="1327">
                  <c:v>1328</c:v>
                </c:pt>
                <c:pt idx="1328">
                  <c:v>1329</c:v>
                </c:pt>
                <c:pt idx="1329">
                  <c:v>1330</c:v>
                </c:pt>
                <c:pt idx="1330">
                  <c:v>1331</c:v>
                </c:pt>
                <c:pt idx="1331">
                  <c:v>1332</c:v>
                </c:pt>
                <c:pt idx="1332">
                  <c:v>1333</c:v>
                </c:pt>
                <c:pt idx="1333">
                  <c:v>1334</c:v>
                </c:pt>
                <c:pt idx="1334">
                  <c:v>1335</c:v>
                </c:pt>
                <c:pt idx="1335">
                  <c:v>1336</c:v>
                </c:pt>
                <c:pt idx="1336">
                  <c:v>1337</c:v>
                </c:pt>
                <c:pt idx="1337">
                  <c:v>1338</c:v>
                </c:pt>
                <c:pt idx="1338">
                  <c:v>1339</c:v>
                </c:pt>
                <c:pt idx="1339">
                  <c:v>1340</c:v>
                </c:pt>
                <c:pt idx="1340">
                  <c:v>1341</c:v>
                </c:pt>
                <c:pt idx="1341">
                  <c:v>1342</c:v>
                </c:pt>
                <c:pt idx="1342">
                  <c:v>1343</c:v>
                </c:pt>
                <c:pt idx="1343">
                  <c:v>1344</c:v>
                </c:pt>
                <c:pt idx="1344">
                  <c:v>1345</c:v>
                </c:pt>
                <c:pt idx="1345">
                  <c:v>1346</c:v>
                </c:pt>
                <c:pt idx="1346">
                  <c:v>1347</c:v>
                </c:pt>
                <c:pt idx="1347">
                  <c:v>1348</c:v>
                </c:pt>
                <c:pt idx="1348">
                  <c:v>1349</c:v>
                </c:pt>
                <c:pt idx="1349">
                  <c:v>1350</c:v>
                </c:pt>
                <c:pt idx="1350">
                  <c:v>1351</c:v>
                </c:pt>
                <c:pt idx="1351">
                  <c:v>1352</c:v>
                </c:pt>
                <c:pt idx="1352">
                  <c:v>1353</c:v>
                </c:pt>
                <c:pt idx="1353">
                  <c:v>1354</c:v>
                </c:pt>
                <c:pt idx="1354">
                  <c:v>1355</c:v>
                </c:pt>
                <c:pt idx="1355">
                  <c:v>1356</c:v>
                </c:pt>
                <c:pt idx="1356">
                  <c:v>1357</c:v>
                </c:pt>
                <c:pt idx="1357">
                  <c:v>1358</c:v>
                </c:pt>
                <c:pt idx="1358">
                  <c:v>1359</c:v>
                </c:pt>
                <c:pt idx="1359">
                  <c:v>1360</c:v>
                </c:pt>
                <c:pt idx="1360">
                  <c:v>1361</c:v>
                </c:pt>
                <c:pt idx="1361">
                  <c:v>1362</c:v>
                </c:pt>
                <c:pt idx="1362">
                  <c:v>1363</c:v>
                </c:pt>
                <c:pt idx="1363">
                  <c:v>1364</c:v>
                </c:pt>
                <c:pt idx="1364">
                  <c:v>1365</c:v>
                </c:pt>
                <c:pt idx="1365">
                  <c:v>1366</c:v>
                </c:pt>
                <c:pt idx="1366">
                  <c:v>1367</c:v>
                </c:pt>
                <c:pt idx="1367">
                  <c:v>1368</c:v>
                </c:pt>
                <c:pt idx="1368">
                  <c:v>1369</c:v>
                </c:pt>
                <c:pt idx="1369">
                  <c:v>1370</c:v>
                </c:pt>
                <c:pt idx="1370">
                  <c:v>1371</c:v>
                </c:pt>
                <c:pt idx="1371">
                  <c:v>1372</c:v>
                </c:pt>
                <c:pt idx="1372">
                  <c:v>1373</c:v>
                </c:pt>
                <c:pt idx="1373">
                  <c:v>1374</c:v>
                </c:pt>
                <c:pt idx="1374">
                  <c:v>1375</c:v>
                </c:pt>
                <c:pt idx="1375">
                  <c:v>1376</c:v>
                </c:pt>
                <c:pt idx="1376">
                  <c:v>1377</c:v>
                </c:pt>
                <c:pt idx="1377">
                  <c:v>1378</c:v>
                </c:pt>
                <c:pt idx="1378">
                  <c:v>1379</c:v>
                </c:pt>
                <c:pt idx="1379">
                  <c:v>1380</c:v>
                </c:pt>
                <c:pt idx="1380">
                  <c:v>1381</c:v>
                </c:pt>
                <c:pt idx="1381">
                  <c:v>1382</c:v>
                </c:pt>
                <c:pt idx="1382">
                  <c:v>1383</c:v>
                </c:pt>
                <c:pt idx="1383">
                  <c:v>1384</c:v>
                </c:pt>
                <c:pt idx="1384">
                  <c:v>1385</c:v>
                </c:pt>
                <c:pt idx="1385">
                  <c:v>1386</c:v>
                </c:pt>
                <c:pt idx="1386">
                  <c:v>1387</c:v>
                </c:pt>
                <c:pt idx="1387">
                  <c:v>1388</c:v>
                </c:pt>
                <c:pt idx="1388">
                  <c:v>1389</c:v>
                </c:pt>
                <c:pt idx="1389">
                  <c:v>1390</c:v>
                </c:pt>
                <c:pt idx="1390">
                  <c:v>1391</c:v>
                </c:pt>
                <c:pt idx="1391">
                  <c:v>1392</c:v>
                </c:pt>
                <c:pt idx="1392">
                  <c:v>1393</c:v>
                </c:pt>
                <c:pt idx="1393">
                  <c:v>1394</c:v>
                </c:pt>
                <c:pt idx="1394">
                  <c:v>1395</c:v>
                </c:pt>
                <c:pt idx="1395">
                  <c:v>1396</c:v>
                </c:pt>
                <c:pt idx="1396">
                  <c:v>1397</c:v>
                </c:pt>
                <c:pt idx="1397">
                  <c:v>1398</c:v>
                </c:pt>
                <c:pt idx="1398">
                  <c:v>1399</c:v>
                </c:pt>
                <c:pt idx="1399">
                  <c:v>1400</c:v>
                </c:pt>
                <c:pt idx="1400">
                  <c:v>1401</c:v>
                </c:pt>
                <c:pt idx="1401">
                  <c:v>1402</c:v>
                </c:pt>
                <c:pt idx="1402">
                  <c:v>1403</c:v>
                </c:pt>
                <c:pt idx="1403">
                  <c:v>1404</c:v>
                </c:pt>
                <c:pt idx="1404">
                  <c:v>1405</c:v>
                </c:pt>
                <c:pt idx="1405">
                  <c:v>1406</c:v>
                </c:pt>
                <c:pt idx="1406">
                  <c:v>1407</c:v>
                </c:pt>
                <c:pt idx="1407">
                  <c:v>1408</c:v>
                </c:pt>
                <c:pt idx="1408">
                  <c:v>1409</c:v>
                </c:pt>
                <c:pt idx="1409">
                  <c:v>1410</c:v>
                </c:pt>
                <c:pt idx="1410">
                  <c:v>1411</c:v>
                </c:pt>
                <c:pt idx="1411">
                  <c:v>1412</c:v>
                </c:pt>
                <c:pt idx="1412">
                  <c:v>1413</c:v>
                </c:pt>
                <c:pt idx="1413">
                  <c:v>1414</c:v>
                </c:pt>
                <c:pt idx="1414">
                  <c:v>1415</c:v>
                </c:pt>
                <c:pt idx="1415">
                  <c:v>1416</c:v>
                </c:pt>
                <c:pt idx="1416">
                  <c:v>1417</c:v>
                </c:pt>
                <c:pt idx="1417">
                  <c:v>1418</c:v>
                </c:pt>
                <c:pt idx="1418">
                  <c:v>1419</c:v>
                </c:pt>
                <c:pt idx="1419">
                  <c:v>1420</c:v>
                </c:pt>
                <c:pt idx="1420">
                  <c:v>1421</c:v>
                </c:pt>
                <c:pt idx="1421">
                  <c:v>1422</c:v>
                </c:pt>
                <c:pt idx="1422">
                  <c:v>1423</c:v>
                </c:pt>
                <c:pt idx="1423">
                  <c:v>1424</c:v>
                </c:pt>
                <c:pt idx="1424">
                  <c:v>1425</c:v>
                </c:pt>
                <c:pt idx="1425">
                  <c:v>1426</c:v>
                </c:pt>
                <c:pt idx="1426">
                  <c:v>1427</c:v>
                </c:pt>
                <c:pt idx="1427">
                  <c:v>1428</c:v>
                </c:pt>
                <c:pt idx="1428">
                  <c:v>1429</c:v>
                </c:pt>
                <c:pt idx="1429">
                  <c:v>1430</c:v>
                </c:pt>
                <c:pt idx="1430">
                  <c:v>1431</c:v>
                </c:pt>
                <c:pt idx="1431">
                  <c:v>1432</c:v>
                </c:pt>
                <c:pt idx="1432">
                  <c:v>1433</c:v>
                </c:pt>
                <c:pt idx="1433">
                  <c:v>1434</c:v>
                </c:pt>
                <c:pt idx="1434">
                  <c:v>1435</c:v>
                </c:pt>
                <c:pt idx="1435">
                  <c:v>1436</c:v>
                </c:pt>
                <c:pt idx="1436">
                  <c:v>1437</c:v>
                </c:pt>
                <c:pt idx="1437">
                  <c:v>1438</c:v>
                </c:pt>
                <c:pt idx="1438">
                  <c:v>1439</c:v>
                </c:pt>
                <c:pt idx="1439">
                  <c:v>1440</c:v>
                </c:pt>
                <c:pt idx="1440">
                  <c:v>1441</c:v>
                </c:pt>
                <c:pt idx="1441">
                  <c:v>1442</c:v>
                </c:pt>
                <c:pt idx="1442">
                  <c:v>1443</c:v>
                </c:pt>
                <c:pt idx="1443">
                  <c:v>1444</c:v>
                </c:pt>
                <c:pt idx="1444">
                  <c:v>1445</c:v>
                </c:pt>
                <c:pt idx="1445">
                  <c:v>1446</c:v>
                </c:pt>
                <c:pt idx="1446">
                  <c:v>1447</c:v>
                </c:pt>
                <c:pt idx="1447">
                  <c:v>1448</c:v>
                </c:pt>
                <c:pt idx="1448">
                  <c:v>1449</c:v>
                </c:pt>
                <c:pt idx="1449">
                  <c:v>1450</c:v>
                </c:pt>
                <c:pt idx="1450">
                  <c:v>1451</c:v>
                </c:pt>
                <c:pt idx="1451">
                  <c:v>1452</c:v>
                </c:pt>
                <c:pt idx="1452">
                  <c:v>1453</c:v>
                </c:pt>
                <c:pt idx="1453">
                  <c:v>1454</c:v>
                </c:pt>
                <c:pt idx="1454">
                  <c:v>1455</c:v>
                </c:pt>
                <c:pt idx="1455">
                  <c:v>1456</c:v>
                </c:pt>
                <c:pt idx="1456">
                  <c:v>1457</c:v>
                </c:pt>
                <c:pt idx="1457">
                  <c:v>1458</c:v>
                </c:pt>
                <c:pt idx="1458">
                  <c:v>1459</c:v>
                </c:pt>
                <c:pt idx="1459">
                  <c:v>1460</c:v>
                </c:pt>
                <c:pt idx="1460">
                  <c:v>1461</c:v>
                </c:pt>
                <c:pt idx="1461">
                  <c:v>1462</c:v>
                </c:pt>
                <c:pt idx="1462">
                  <c:v>1463</c:v>
                </c:pt>
                <c:pt idx="1463">
                  <c:v>1464</c:v>
                </c:pt>
                <c:pt idx="1464">
                  <c:v>1465</c:v>
                </c:pt>
                <c:pt idx="1465">
                  <c:v>1466</c:v>
                </c:pt>
                <c:pt idx="1466">
                  <c:v>1467</c:v>
                </c:pt>
                <c:pt idx="1467">
                  <c:v>1468</c:v>
                </c:pt>
                <c:pt idx="1468">
                  <c:v>1469</c:v>
                </c:pt>
                <c:pt idx="1469">
                  <c:v>1470</c:v>
                </c:pt>
                <c:pt idx="1470">
                  <c:v>1471</c:v>
                </c:pt>
                <c:pt idx="1471">
                  <c:v>1472</c:v>
                </c:pt>
                <c:pt idx="1472">
                  <c:v>1473</c:v>
                </c:pt>
                <c:pt idx="1473">
                  <c:v>1474</c:v>
                </c:pt>
                <c:pt idx="1474">
                  <c:v>1475</c:v>
                </c:pt>
                <c:pt idx="1475">
                  <c:v>1476</c:v>
                </c:pt>
                <c:pt idx="1476">
                  <c:v>1477</c:v>
                </c:pt>
                <c:pt idx="1477">
                  <c:v>1478</c:v>
                </c:pt>
                <c:pt idx="1478">
                  <c:v>1479</c:v>
                </c:pt>
                <c:pt idx="1479">
                  <c:v>1480</c:v>
                </c:pt>
                <c:pt idx="1480">
                  <c:v>1481</c:v>
                </c:pt>
                <c:pt idx="1481">
                  <c:v>1482</c:v>
                </c:pt>
                <c:pt idx="1482">
                  <c:v>1483</c:v>
                </c:pt>
                <c:pt idx="1483">
                  <c:v>1484</c:v>
                </c:pt>
                <c:pt idx="1484">
                  <c:v>1485</c:v>
                </c:pt>
                <c:pt idx="1485">
                  <c:v>1486</c:v>
                </c:pt>
                <c:pt idx="1486">
                  <c:v>1487</c:v>
                </c:pt>
                <c:pt idx="1487">
                  <c:v>1488</c:v>
                </c:pt>
                <c:pt idx="1488">
                  <c:v>1489</c:v>
                </c:pt>
                <c:pt idx="1489">
                  <c:v>1490</c:v>
                </c:pt>
                <c:pt idx="1490">
                  <c:v>1491</c:v>
                </c:pt>
                <c:pt idx="1491">
                  <c:v>1492</c:v>
                </c:pt>
                <c:pt idx="1492">
                  <c:v>1493</c:v>
                </c:pt>
                <c:pt idx="1493">
                  <c:v>1494</c:v>
                </c:pt>
                <c:pt idx="1494">
                  <c:v>1495</c:v>
                </c:pt>
                <c:pt idx="1495">
                  <c:v>1496</c:v>
                </c:pt>
                <c:pt idx="1496">
                  <c:v>1497</c:v>
                </c:pt>
                <c:pt idx="1497">
                  <c:v>1498</c:v>
                </c:pt>
                <c:pt idx="1498">
                  <c:v>1499</c:v>
                </c:pt>
                <c:pt idx="1499">
                  <c:v>1500</c:v>
                </c:pt>
                <c:pt idx="1500">
                  <c:v>1501</c:v>
                </c:pt>
                <c:pt idx="1501">
                  <c:v>1502</c:v>
                </c:pt>
                <c:pt idx="1502">
                  <c:v>1503</c:v>
                </c:pt>
                <c:pt idx="1503">
                  <c:v>1504</c:v>
                </c:pt>
                <c:pt idx="1504">
                  <c:v>1505</c:v>
                </c:pt>
                <c:pt idx="1505">
                  <c:v>1506</c:v>
                </c:pt>
                <c:pt idx="1506">
                  <c:v>1507</c:v>
                </c:pt>
                <c:pt idx="1507">
                  <c:v>1508</c:v>
                </c:pt>
                <c:pt idx="1508">
                  <c:v>1509</c:v>
                </c:pt>
                <c:pt idx="1509">
                  <c:v>1510</c:v>
                </c:pt>
                <c:pt idx="1510">
                  <c:v>1511</c:v>
                </c:pt>
                <c:pt idx="1511">
                  <c:v>1512</c:v>
                </c:pt>
                <c:pt idx="1512">
                  <c:v>1513</c:v>
                </c:pt>
                <c:pt idx="1513">
                  <c:v>1514</c:v>
                </c:pt>
                <c:pt idx="1514">
                  <c:v>1515</c:v>
                </c:pt>
                <c:pt idx="1515">
                  <c:v>1516</c:v>
                </c:pt>
                <c:pt idx="1516">
                  <c:v>1517</c:v>
                </c:pt>
                <c:pt idx="1517">
                  <c:v>1518</c:v>
                </c:pt>
                <c:pt idx="1518">
                  <c:v>1519</c:v>
                </c:pt>
                <c:pt idx="1519">
                  <c:v>1520</c:v>
                </c:pt>
                <c:pt idx="1520">
                  <c:v>1521</c:v>
                </c:pt>
                <c:pt idx="1521">
                  <c:v>1522</c:v>
                </c:pt>
                <c:pt idx="1522">
                  <c:v>1523</c:v>
                </c:pt>
                <c:pt idx="1523">
                  <c:v>1524</c:v>
                </c:pt>
                <c:pt idx="1524">
                  <c:v>1525</c:v>
                </c:pt>
                <c:pt idx="1525">
                  <c:v>1526</c:v>
                </c:pt>
                <c:pt idx="1526">
                  <c:v>1527</c:v>
                </c:pt>
                <c:pt idx="1527">
                  <c:v>1528</c:v>
                </c:pt>
                <c:pt idx="1528">
                  <c:v>1529</c:v>
                </c:pt>
                <c:pt idx="1529">
                  <c:v>1530</c:v>
                </c:pt>
                <c:pt idx="1530">
                  <c:v>1531</c:v>
                </c:pt>
                <c:pt idx="1531">
                  <c:v>1532</c:v>
                </c:pt>
                <c:pt idx="1532">
                  <c:v>1533</c:v>
                </c:pt>
                <c:pt idx="1533">
                  <c:v>1534</c:v>
                </c:pt>
                <c:pt idx="1534">
                  <c:v>1535</c:v>
                </c:pt>
                <c:pt idx="1535">
                  <c:v>1536</c:v>
                </c:pt>
                <c:pt idx="1536">
                  <c:v>1537</c:v>
                </c:pt>
                <c:pt idx="1537">
                  <c:v>1538</c:v>
                </c:pt>
                <c:pt idx="1538">
                  <c:v>1539</c:v>
                </c:pt>
                <c:pt idx="1539">
                  <c:v>1540</c:v>
                </c:pt>
                <c:pt idx="1540">
                  <c:v>1541</c:v>
                </c:pt>
                <c:pt idx="1541">
                  <c:v>1542</c:v>
                </c:pt>
                <c:pt idx="1542">
                  <c:v>1543</c:v>
                </c:pt>
                <c:pt idx="1543">
                  <c:v>1544</c:v>
                </c:pt>
                <c:pt idx="1544">
                  <c:v>1545</c:v>
                </c:pt>
                <c:pt idx="1545">
                  <c:v>1546</c:v>
                </c:pt>
                <c:pt idx="1546">
                  <c:v>1547</c:v>
                </c:pt>
                <c:pt idx="1547">
                  <c:v>1548</c:v>
                </c:pt>
                <c:pt idx="1548">
                  <c:v>1549</c:v>
                </c:pt>
                <c:pt idx="1549">
                  <c:v>1550</c:v>
                </c:pt>
                <c:pt idx="1550">
                  <c:v>1551</c:v>
                </c:pt>
                <c:pt idx="1551">
                  <c:v>1552</c:v>
                </c:pt>
                <c:pt idx="1552">
                  <c:v>1553</c:v>
                </c:pt>
                <c:pt idx="1553">
                  <c:v>1554</c:v>
                </c:pt>
                <c:pt idx="1554">
                  <c:v>1555</c:v>
                </c:pt>
                <c:pt idx="1555">
                  <c:v>1556</c:v>
                </c:pt>
                <c:pt idx="1556">
                  <c:v>1557</c:v>
                </c:pt>
                <c:pt idx="1557">
                  <c:v>1558</c:v>
                </c:pt>
                <c:pt idx="1558">
                  <c:v>1559</c:v>
                </c:pt>
                <c:pt idx="1559">
                  <c:v>1560</c:v>
                </c:pt>
                <c:pt idx="1560">
                  <c:v>1561</c:v>
                </c:pt>
                <c:pt idx="1561">
                  <c:v>1562</c:v>
                </c:pt>
                <c:pt idx="1562">
                  <c:v>1563</c:v>
                </c:pt>
                <c:pt idx="1563">
                  <c:v>1564</c:v>
                </c:pt>
                <c:pt idx="1564">
                  <c:v>1565</c:v>
                </c:pt>
                <c:pt idx="1565">
                  <c:v>1566</c:v>
                </c:pt>
                <c:pt idx="1566">
                  <c:v>1567</c:v>
                </c:pt>
                <c:pt idx="1567">
                  <c:v>1568</c:v>
                </c:pt>
                <c:pt idx="1568">
                  <c:v>1569</c:v>
                </c:pt>
                <c:pt idx="1569">
                  <c:v>1570</c:v>
                </c:pt>
                <c:pt idx="1570">
                  <c:v>1571</c:v>
                </c:pt>
                <c:pt idx="1571">
                  <c:v>1572</c:v>
                </c:pt>
                <c:pt idx="1572">
                  <c:v>1573</c:v>
                </c:pt>
                <c:pt idx="1573">
                  <c:v>1574</c:v>
                </c:pt>
                <c:pt idx="1574">
                  <c:v>1575</c:v>
                </c:pt>
                <c:pt idx="1575">
                  <c:v>1576</c:v>
                </c:pt>
                <c:pt idx="1576">
                  <c:v>1577</c:v>
                </c:pt>
                <c:pt idx="1577">
                  <c:v>1578</c:v>
                </c:pt>
                <c:pt idx="1578">
                  <c:v>1579</c:v>
                </c:pt>
                <c:pt idx="1579">
                  <c:v>1580</c:v>
                </c:pt>
                <c:pt idx="1580">
                  <c:v>1581</c:v>
                </c:pt>
                <c:pt idx="1581">
                  <c:v>1582</c:v>
                </c:pt>
                <c:pt idx="1582">
                  <c:v>1583</c:v>
                </c:pt>
                <c:pt idx="1583">
                  <c:v>1584</c:v>
                </c:pt>
                <c:pt idx="1584">
                  <c:v>1585</c:v>
                </c:pt>
                <c:pt idx="1585">
                  <c:v>1586</c:v>
                </c:pt>
                <c:pt idx="1586">
                  <c:v>1587</c:v>
                </c:pt>
                <c:pt idx="1587">
                  <c:v>1588</c:v>
                </c:pt>
                <c:pt idx="1588">
                  <c:v>1589</c:v>
                </c:pt>
                <c:pt idx="1589">
                  <c:v>1590</c:v>
                </c:pt>
                <c:pt idx="1590">
                  <c:v>1591</c:v>
                </c:pt>
                <c:pt idx="1591">
                  <c:v>1592</c:v>
                </c:pt>
                <c:pt idx="1592">
                  <c:v>1593</c:v>
                </c:pt>
                <c:pt idx="1593">
                  <c:v>1594</c:v>
                </c:pt>
                <c:pt idx="1594">
                  <c:v>1595</c:v>
                </c:pt>
                <c:pt idx="1595">
                  <c:v>1596</c:v>
                </c:pt>
                <c:pt idx="1596">
                  <c:v>1597</c:v>
                </c:pt>
                <c:pt idx="1597">
                  <c:v>1598</c:v>
                </c:pt>
                <c:pt idx="1598">
                  <c:v>1599</c:v>
                </c:pt>
                <c:pt idx="1599">
                  <c:v>1600</c:v>
                </c:pt>
                <c:pt idx="1600">
                  <c:v>1601</c:v>
                </c:pt>
                <c:pt idx="1601">
                  <c:v>1602</c:v>
                </c:pt>
                <c:pt idx="1602">
                  <c:v>1603</c:v>
                </c:pt>
                <c:pt idx="1603">
                  <c:v>1604</c:v>
                </c:pt>
                <c:pt idx="1604">
                  <c:v>1605</c:v>
                </c:pt>
                <c:pt idx="1605">
                  <c:v>1606</c:v>
                </c:pt>
                <c:pt idx="1606">
                  <c:v>1607</c:v>
                </c:pt>
                <c:pt idx="1607">
                  <c:v>1608</c:v>
                </c:pt>
                <c:pt idx="1608">
                  <c:v>1609</c:v>
                </c:pt>
                <c:pt idx="1609">
                  <c:v>1610</c:v>
                </c:pt>
                <c:pt idx="1610">
                  <c:v>1611</c:v>
                </c:pt>
                <c:pt idx="1611">
                  <c:v>1612</c:v>
                </c:pt>
                <c:pt idx="1612">
                  <c:v>1613</c:v>
                </c:pt>
                <c:pt idx="1613">
                  <c:v>1614</c:v>
                </c:pt>
                <c:pt idx="1614">
                  <c:v>1615</c:v>
                </c:pt>
                <c:pt idx="1615">
                  <c:v>1616</c:v>
                </c:pt>
                <c:pt idx="1616">
                  <c:v>1617</c:v>
                </c:pt>
                <c:pt idx="1617">
                  <c:v>1618</c:v>
                </c:pt>
                <c:pt idx="1618">
                  <c:v>1619</c:v>
                </c:pt>
                <c:pt idx="1619">
                  <c:v>1620</c:v>
                </c:pt>
                <c:pt idx="1620">
                  <c:v>1621</c:v>
                </c:pt>
                <c:pt idx="1621">
                  <c:v>1622</c:v>
                </c:pt>
                <c:pt idx="1622">
                  <c:v>1623</c:v>
                </c:pt>
                <c:pt idx="1623">
                  <c:v>1624</c:v>
                </c:pt>
                <c:pt idx="1624">
                  <c:v>1625</c:v>
                </c:pt>
                <c:pt idx="1625">
                  <c:v>1626</c:v>
                </c:pt>
                <c:pt idx="1626">
                  <c:v>1627</c:v>
                </c:pt>
                <c:pt idx="1627">
                  <c:v>1628</c:v>
                </c:pt>
                <c:pt idx="1628">
                  <c:v>1629</c:v>
                </c:pt>
                <c:pt idx="1629">
                  <c:v>1630</c:v>
                </c:pt>
                <c:pt idx="1630">
                  <c:v>1631</c:v>
                </c:pt>
                <c:pt idx="1631">
                  <c:v>1632</c:v>
                </c:pt>
                <c:pt idx="1632">
                  <c:v>1633</c:v>
                </c:pt>
                <c:pt idx="1633">
                  <c:v>1634</c:v>
                </c:pt>
                <c:pt idx="1634">
                  <c:v>1635</c:v>
                </c:pt>
                <c:pt idx="1635">
                  <c:v>1636</c:v>
                </c:pt>
                <c:pt idx="1636">
                  <c:v>1637</c:v>
                </c:pt>
                <c:pt idx="1637">
                  <c:v>1638</c:v>
                </c:pt>
                <c:pt idx="1638">
                  <c:v>1639</c:v>
                </c:pt>
                <c:pt idx="1639">
                  <c:v>1640</c:v>
                </c:pt>
                <c:pt idx="1640">
                  <c:v>1641</c:v>
                </c:pt>
                <c:pt idx="1641">
                  <c:v>1642</c:v>
                </c:pt>
                <c:pt idx="1642">
                  <c:v>1643</c:v>
                </c:pt>
                <c:pt idx="1643">
                  <c:v>1644</c:v>
                </c:pt>
                <c:pt idx="1644">
                  <c:v>1645</c:v>
                </c:pt>
                <c:pt idx="1645">
                  <c:v>1646</c:v>
                </c:pt>
                <c:pt idx="1646">
                  <c:v>1647</c:v>
                </c:pt>
                <c:pt idx="1647">
                  <c:v>1648</c:v>
                </c:pt>
                <c:pt idx="1648">
                  <c:v>1649</c:v>
                </c:pt>
                <c:pt idx="1649">
                  <c:v>1650</c:v>
                </c:pt>
                <c:pt idx="1650">
                  <c:v>1651</c:v>
                </c:pt>
                <c:pt idx="1651">
                  <c:v>1652</c:v>
                </c:pt>
                <c:pt idx="1652">
                  <c:v>1653</c:v>
                </c:pt>
                <c:pt idx="1653">
                  <c:v>1654</c:v>
                </c:pt>
                <c:pt idx="1654">
                  <c:v>1655</c:v>
                </c:pt>
                <c:pt idx="1655">
                  <c:v>1656</c:v>
                </c:pt>
                <c:pt idx="1656">
                  <c:v>1657</c:v>
                </c:pt>
                <c:pt idx="1657">
                  <c:v>1658</c:v>
                </c:pt>
                <c:pt idx="1658">
                  <c:v>1659</c:v>
                </c:pt>
                <c:pt idx="1659">
                  <c:v>1660</c:v>
                </c:pt>
                <c:pt idx="1660">
                  <c:v>1661</c:v>
                </c:pt>
                <c:pt idx="1661">
                  <c:v>1662</c:v>
                </c:pt>
                <c:pt idx="1662">
                  <c:v>1663</c:v>
                </c:pt>
                <c:pt idx="1663">
                  <c:v>1664</c:v>
                </c:pt>
                <c:pt idx="1664">
                  <c:v>1665</c:v>
                </c:pt>
                <c:pt idx="1665">
                  <c:v>1666</c:v>
                </c:pt>
                <c:pt idx="1666">
                  <c:v>1667</c:v>
                </c:pt>
                <c:pt idx="1667">
                  <c:v>1668</c:v>
                </c:pt>
                <c:pt idx="1668">
                  <c:v>1669</c:v>
                </c:pt>
                <c:pt idx="1669">
                  <c:v>1670</c:v>
                </c:pt>
                <c:pt idx="1670">
                  <c:v>1671</c:v>
                </c:pt>
                <c:pt idx="1671">
                  <c:v>1672</c:v>
                </c:pt>
                <c:pt idx="1672">
                  <c:v>1673</c:v>
                </c:pt>
                <c:pt idx="1673">
                  <c:v>1674</c:v>
                </c:pt>
                <c:pt idx="1674">
                  <c:v>1675</c:v>
                </c:pt>
                <c:pt idx="1675">
                  <c:v>1676</c:v>
                </c:pt>
                <c:pt idx="1676">
                  <c:v>1677</c:v>
                </c:pt>
                <c:pt idx="1677">
                  <c:v>1678</c:v>
                </c:pt>
                <c:pt idx="1678">
                  <c:v>1679</c:v>
                </c:pt>
                <c:pt idx="1679">
                  <c:v>1680</c:v>
                </c:pt>
                <c:pt idx="1680">
                  <c:v>1681</c:v>
                </c:pt>
                <c:pt idx="1681">
                  <c:v>1682</c:v>
                </c:pt>
                <c:pt idx="1682">
                  <c:v>1683</c:v>
                </c:pt>
                <c:pt idx="1683">
                  <c:v>1684</c:v>
                </c:pt>
                <c:pt idx="1684">
                  <c:v>1685</c:v>
                </c:pt>
                <c:pt idx="1685">
                  <c:v>1686</c:v>
                </c:pt>
                <c:pt idx="1686">
                  <c:v>1687</c:v>
                </c:pt>
                <c:pt idx="1687">
                  <c:v>1688</c:v>
                </c:pt>
                <c:pt idx="1688">
                  <c:v>1689</c:v>
                </c:pt>
                <c:pt idx="1689">
                  <c:v>1690</c:v>
                </c:pt>
                <c:pt idx="1690">
                  <c:v>1691</c:v>
                </c:pt>
                <c:pt idx="1691">
                  <c:v>1692</c:v>
                </c:pt>
                <c:pt idx="1692">
                  <c:v>1693</c:v>
                </c:pt>
                <c:pt idx="1693">
                  <c:v>1694</c:v>
                </c:pt>
                <c:pt idx="1694">
                  <c:v>1695</c:v>
                </c:pt>
                <c:pt idx="1695">
                  <c:v>1696</c:v>
                </c:pt>
                <c:pt idx="1696">
                  <c:v>1697</c:v>
                </c:pt>
                <c:pt idx="1697">
                  <c:v>1698</c:v>
                </c:pt>
                <c:pt idx="1698">
                  <c:v>1699</c:v>
                </c:pt>
                <c:pt idx="1699">
                  <c:v>1700</c:v>
                </c:pt>
                <c:pt idx="1700">
                  <c:v>1701</c:v>
                </c:pt>
                <c:pt idx="1701">
                  <c:v>1702</c:v>
                </c:pt>
                <c:pt idx="1702">
                  <c:v>1703</c:v>
                </c:pt>
                <c:pt idx="1703">
                  <c:v>1704</c:v>
                </c:pt>
                <c:pt idx="1704">
                  <c:v>1705</c:v>
                </c:pt>
                <c:pt idx="1705">
                  <c:v>1706</c:v>
                </c:pt>
                <c:pt idx="1706">
                  <c:v>1707</c:v>
                </c:pt>
                <c:pt idx="1707">
                  <c:v>1708</c:v>
                </c:pt>
                <c:pt idx="1708">
                  <c:v>1709</c:v>
                </c:pt>
                <c:pt idx="1709">
                  <c:v>1710</c:v>
                </c:pt>
                <c:pt idx="1710">
                  <c:v>1711</c:v>
                </c:pt>
                <c:pt idx="1711">
                  <c:v>1712</c:v>
                </c:pt>
                <c:pt idx="1712">
                  <c:v>1713</c:v>
                </c:pt>
                <c:pt idx="1713">
                  <c:v>1714</c:v>
                </c:pt>
                <c:pt idx="1714">
                  <c:v>1715</c:v>
                </c:pt>
                <c:pt idx="1715">
                  <c:v>1716</c:v>
                </c:pt>
                <c:pt idx="1716">
                  <c:v>1717</c:v>
                </c:pt>
                <c:pt idx="1717">
                  <c:v>1718</c:v>
                </c:pt>
                <c:pt idx="1718">
                  <c:v>1719</c:v>
                </c:pt>
                <c:pt idx="1719">
                  <c:v>1720</c:v>
                </c:pt>
                <c:pt idx="1720">
                  <c:v>1721</c:v>
                </c:pt>
                <c:pt idx="1721">
                  <c:v>1722</c:v>
                </c:pt>
                <c:pt idx="1722">
                  <c:v>1723</c:v>
                </c:pt>
                <c:pt idx="1723">
                  <c:v>1724</c:v>
                </c:pt>
                <c:pt idx="1724">
                  <c:v>1725</c:v>
                </c:pt>
                <c:pt idx="1725">
                  <c:v>1726</c:v>
                </c:pt>
                <c:pt idx="1726">
                  <c:v>1727</c:v>
                </c:pt>
                <c:pt idx="1727">
                  <c:v>1728</c:v>
                </c:pt>
                <c:pt idx="1728">
                  <c:v>1729</c:v>
                </c:pt>
                <c:pt idx="1729">
                  <c:v>1730</c:v>
                </c:pt>
                <c:pt idx="1730">
                  <c:v>1731</c:v>
                </c:pt>
                <c:pt idx="1731">
                  <c:v>1732</c:v>
                </c:pt>
                <c:pt idx="1732">
                  <c:v>1733</c:v>
                </c:pt>
                <c:pt idx="1733">
                  <c:v>1734</c:v>
                </c:pt>
                <c:pt idx="1734">
                  <c:v>1735</c:v>
                </c:pt>
                <c:pt idx="1735">
                  <c:v>1736</c:v>
                </c:pt>
                <c:pt idx="1736">
                  <c:v>1737</c:v>
                </c:pt>
                <c:pt idx="1737">
                  <c:v>1738</c:v>
                </c:pt>
                <c:pt idx="1738">
                  <c:v>1739</c:v>
                </c:pt>
                <c:pt idx="1739">
                  <c:v>1740</c:v>
                </c:pt>
                <c:pt idx="1740">
                  <c:v>1741</c:v>
                </c:pt>
                <c:pt idx="1741">
                  <c:v>1742</c:v>
                </c:pt>
                <c:pt idx="1742">
                  <c:v>1743</c:v>
                </c:pt>
                <c:pt idx="1743">
                  <c:v>1744</c:v>
                </c:pt>
                <c:pt idx="1744">
                  <c:v>1745</c:v>
                </c:pt>
                <c:pt idx="1745">
                  <c:v>1746</c:v>
                </c:pt>
                <c:pt idx="1746">
                  <c:v>1747</c:v>
                </c:pt>
                <c:pt idx="1747">
                  <c:v>1748</c:v>
                </c:pt>
                <c:pt idx="1748">
                  <c:v>1749</c:v>
                </c:pt>
                <c:pt idx="1749">
                  <c:v>1750</c:v>
                </c:pt>
                <c:pt idx="1750">
                  <c:v>1751</c:v>
                </c:pt>
                <c:pt idx="1751">
                  <c:v>1752</c:v>
                </c:pt>
                <c:pt idx="1752">
                  <c:v>1753</c:v>
                </c:pt>
                <c:pt idx="1753">
                  <c:v>1754</c:v>
                </c:pt>
                <c:pt idx="1754">
                  <c:v>1755</c:v>
                </c:pt>
                <c:pt idx="1755">
                  <c:v>1756</c:v>
                </c:pt>
                <c:pt idx="1756">
                  <c:v>1757</c:v>
                </c:pt>
                <c:pt idx="1757">
                  <c:v>1758</c:v>
                </c:pt>
                <c:pt idx="1758">
                  <c:v>1759</c:v>
                </c:pt>
                <c:pt idx="1759">
                  <c:v>1760</c:v>
                </c:pt>
                <c:pt idx="1760">
                  <c:v>1761</c:v>
                </c:pt>
                <c:pt idx="1761">
                  <c:v>1762</c:v>
                </c:pt>
                <c:pt idx="1762">
                  <c:v>1763</c:v>
                </c:pt>
                <c:pt idx="1763">
                  <c:v>1764</c:v>
                </c:pt>
                <c:pt idx="1764">
                  <c:v>1765</c:v>
                </c:pt>
                <c:pt idx="1765">
                  <c:v>1766</c:v>
                </c:pt>
                <c:pt idx="1766">
                  <c:v>1767</c:v>
                </c:pt>
                <c:pt idx="1767">
                  <c:v>1768</c:v>
                </c:pt>
                <c:pt idx="1768">
                  <c:v>1769</c:v>
                </c:pt>
                <c:pt idx="1769">
                  <c:v>1770</c:v>
                </c:pt>
                <c:pt idx="1770">
                  <c:v>1771</c:v>
                </c:pt>
                <c:pt idx="1771">
                  <c:v>1772</c:v>
                </c:pt>
                <c:pt idx="1772">
                  <c:v>1773</c:v>
                </c:pt>
                <c:pt idx="1773">
                  <c:v>1774</c:v>
                </c:pt>
                <c:pt idx="1774">
                  <c:v>1775</c:v>
                </c:pt>
                <c:pt idx="1775">
                  <c:v>1776</c:v>
                </c:pt>
                <c:pt idx="1776">
                  <c:v>1777</c:v>
                </c:pt>
                <c:pt idx="1777">
                  <c:v>1778</c:v>
                </c:pt>
                <c:pt idx="1778">
                  <c:v>1779</c:v>
                </c:pt>
                <c:pt idx="1779">
                  <c:v>1780</c:v>
                </c:pt>
                <c:pt idx="1780">
                  <c:v>1781</c:v>
                </c:pt>
                <c:pt idx="1781">
                  <c:v>1782</c:v>
                </c:pt>
                <c:pt idx="1782">
                  <c:v>1783</c:v>
                </c:pt>
                <c:pt idx="1783">
                  <c:v>1784</c:v>
                </c:pt>
                <c:pt idx="1784">
                  <c:v>1785</c:v>
                </c:pt>
                <c:pt idx="1785">
                  <c:v>1786</c:v>
                </c:pt>
                <c:pt idx="1786">
                  <c:v>1787</c:v>
                </c:pt>
                <c:pt idx="1787">
                  <c:v>1788</c:v>
                </c:pt>
                <c:pt idx="1788">
                  <c:v>1789</c:v>
                </c:pt>
                <c:pt idx="1789">
                  <c:v>1790</c:v>
                </c:pt>
                <c:pt idx="1790">
                  <c:v>1791</c:v>
                </c:pt>
                <c:pt idx="1791">
                  <c:v>1792</c:v>
                </c:pt>
                <c:pt idx="1792">
                  <c:v>1793</c:v>
                </c:pt>
                <c:pt idx="1793">
                  <c:v>1794</c:v>
                </c:pt>
                <c:pt idx="1794">
                  <c:v>1795</c:v>
                </c:pt>
                <c:pt idx="1795">
                  <c:v>1796</c:v>
                </c:pt>
                <c:pt idx="1796">
                  <c:v>1797</c:v>
                </c:pt>
                <c:pt idx="1797">
                  <c:v>1798</c:v>
                </c:pt>
                <c:pt idx="1798">
                  <c:v>1799</c:v>
                </c:pt>
                <c:pt idx="1799">
                  <c:v>1800</c:v>
                </c:pt>
                <c:pt idx="1800">
                  <c:v>1801</c:v>
                </c:pt>
                <c:pt idx="1801">
                  <c:v>1802</c:v>
                </c:pt>
                <c:pt idx="1802">
                  <c:v>1803</c:v>
                </c:pt>
                <c:pt idx="1803">
                  <c:v>1804</c:v>
                </c:pt>
                <c:pt idx="1804">
                  <c:v>1805</c:v>
                </c:pt>
                <c:pt idx="1805">
                  <c:v>1806</c:v>
                </c:pt>
                <c:pt idx="1806">
                  <c:v>1807</c:v>
                </c:pt>
                <c:pt idx="1807">
                  <c:v>1808</c:v>
                </c:pt>
                <c:pt idx="1808">
                  <c:v>1809</c:v>
                </c:pt>
                <c:pt idx="1809">
                  <c:v>1810</c:v>
                </c:pt>
                <c:pt idx="1810">
                  <c:v>1811</c:v>
                </c:pt>
                <c:pt idx="1811">
                  <c:v>1812</c:v>
                </c:pt>
                <c:pt idx="1812">
                  <c:v>1813</c:v>
                </c:pt>
                <c:pt idx="1813">
                  <c:v>1814</c:v>
                </c:pt>
                <c:pt idx="1814">
                  <c:v>1815</c:v>
                </c:pt>
                <c:pt idx="1815">
                  <c:v>1816</c:v>
                </c:pt>
                <c:pt idx="1816">
                  <c:v>1817</c:v>
                </c:pt>
                <c:pt idx="1817">
                  <c:v>1818</c:v>
                </c:pt>
                <c:pt idx="1818">
                  <c:v>1819</c:v>
                </c:pt>
                <c:pt idx="1819">
                  <c:v>1820</c:v>
                </c:pt>
                <c:pt idx="1820">
                  <c:v>1821</c:v>
                </c:pt>
                <c:pt idx="1821">
                  <c:v>1822</c:v>
                </c:pt>
                <c:pt idx="1822">
                  <c:v>1823</c:v>
                </c:pt>
                <c:pt idx="1823">
                  <c:v>1824</c:v>
                </c:pt>
                <c:pt idx="1824">
                  <c:v>1825</c:v>
                </c:pt>
                <c:pt idx="1825">
                  <c:v>1826</c:v>
                </c:pt>
                <c:pt idx="1826">
                  <c:v>1827</c:v>
                </c:pt>
                <c:pt idx="1827">
                  <c:v>1828</c:v>
                </c:pt>
                <c:pt idx="1828">
                  <c:v>1829</c:v>
                </c:pt>
                <c:pt idx="1829">
                  <c:v>1830</c:v>
                </c:pt>
                <c:pt idx="1830">
                  <c:v>1831</c:v>
                </c:pt>
                <c:pt idx="1831">
                  <c:v>1832</c:v>
                </c:pt>
                <c:pt idx="1832">
                  <c:v>1833</c:v>
                </c:pt>
                <c:pt idx="1833">
                  <c:v>1834</c:v>
                </c:pt>
                <c:pt idx="1834">
                  <c:v>1835</c:v>
                </c:pt>
                <c:pt idx="1835">
                  <c:v>1836</c:v>
                </c:pt>
                <c:pt idx="1836">
                  <c:v>1837</c:v>
                </c:pt>
                <c:pt idx="1837">
                  <c:v>1838</c:v>
                </c:pt>
                <c:pt idx="1838">
                  <c:v>1839</c:v>
                </c:pt>
                <c:pt idx="1839">
                  <c:v>1840</c:v>
                </c:pt>
                <c:pt idx="1840">
                  <c:v>1841</c:v>
                </c:pt>
                <c:pt idx="1841">
                  <c:v>1842</c:v>
                </c:pt>
                <c:pt idx="1842">
                  <c:v>1843</c:v>
                </c:pt>
                <c:pt idx="1843">
                  <c:v>1844</c:v>
                </c:pt>
                <c:pt idx="1844">
                  <c:v>1845</c:v>
                </c:pt>
                <c:pt idx="1845">
                  <c:v>1846</c:v>
                </c:pt>
                <c:pt idx="1846">
                  <c:v>1847</c:v>
                </c:pt>
                <c:pt idx="1847">
                  <c:v>1848</c:v>
                </c:pt>
                <c:pt idx="1848">
                  <c:v>1849</c:v>
                </c:pt>
                <c:pt idx="1849">
                  <c:v>1850</c:v>
                </c:pt>
                <c:pt idx="1850">
                  <c:v>1851</c:v>
                </c:pt>
                <c:pt idx="1851">
                  <c:v>1852</c:v>
                </c:pt>
                <c:pt idx="1852">
                  <c:v>1853</c:v>
                </c:pt>
                <c:pt idx="1853">
                  <c:v>1854</c:v>
                </c:pt>
                <c:pt idx="1854">
                  <c:v>1855</c:v>
                </c:pt>
                <c:pt idx="1855">
                  <c:v>1856</c:v>
                </c:pt>
                <c:pt idx="1856">
                  <c:v>1857</c:v>
                </c:pt>
                <c:pt idx="1857">
                  <c:v>1858</c:v>
                </c:pt>
                <c:pt idx="1858">
                  <c:v>1859</c:v>
                </c:pt>
                <c:pt idx="1859">
                  <c:v>1860</c:v>
                </c:pt>
                <c:pt idx="1860">
                  <c:v>1861</c:v>
                </c:pt>
                <c:pt idx="1861">
                  <c:v>1862</c:v>
                </c:pt>
                <c:pt idx="1862">
                  <c:v>1863</c:v>
                </c:pt>
                <c:pt idx="1863">
                  <c:v>1864</c:v>
                </c:pt>
                <c:pt idx="1864">
                  <c:v>1865</c:v>
                </c:pt>
                <c:pt idx="1865">
                  <c:v>1866</c:v>
                </c:pt>
                <c:pt idx="1866">
                  <c:v>1867</c:v>
                </c:pt>
                <c:pt idx="1867">
                  <c:v>1868</c:v>
                </c:pt>
                <c:pt idx="1868">
                  <c:v>1869</c:v>
                </c:pt>
                <c:pt idx="1869">
                  <c:v>1870</c:v>
                </c:pt>
                <c:pt idx="1870">
                  <c:v>1871</c:v>
                </c:pt>
                <c:pt idx="1871">
                  <c:v>1872</c:v>
                </c:pt>
                <c:pt idx="1872">
                  <c:v>1873</c:v>
                </c:pt>
                <c:pt idx="1873">
                  <c:v>1874</c:v>
                </c:pt>
                <c:pt idx="1874">
                  <c:v>1875</c:v>
                </c:pt>
                <c:pt idx="1875">
                  <c:v>1876</c:v>
                </c:pt>
                <c:pt idx="1876">
                  <c:v>1877</c:v>
                </c:pt>
                <c:pt idx="1877">
                  <c:v>1878</c:v>
                </c:pt>
                <c:pt idx="1878">
                  <c:v>1879</c:v>
                </c:pt>
                <c:pt idx="1879">
                  <c:v>1880</c:v>
                </c:pt>
                <c:pt idx="1880">
                  <c:v>1881</c:v>
                </c:pt>
                <c:pt idx="1881">
                  <c:v>1882</c:v>
                </c:pt>
                <c:pt idx="1882">
                  <c:v>1883</c:v>
                </c:pt>
                <c:pt idx="1883">
                  <c:v>1884</c:v>
                </c:pt>
                <c:pt idx="1884">
                  <c:v>1885</c:v>
                </c:pt>
                <c:pt idx="1885">
                  <c:v>1886</c:v>
                </c:pt>
                <c:pt idx="1886">
                  <c:v>1887</c:v>
                </c:pt>
                <c:pt idx="1887">
                  <c:v>1888</c:v>
                </c:pt>
                <c:pt idx="1888">
                  <c:v>1889</c:v>
                </c:pt>
                <c:pt idx="1889">
                  <c:v>1890</c:v>
                </c:pt>
                <c:pt idx="1890">
                  <c:v>1891</c:v>
                </c:pt>
                <c:pt idx="1891">
                  <c:v>1892</c:v>
                </c:pt>
                <c:pt idx="1892">
                  <c:v>1893</c:v>
                </c:pt>
                <c:pt idx="1893">
                  <c:v>1894</c:v>
                </c:pt>
                <c:pt idx="1894">
                  <c:v>1895</c:v>
                </c:pt>
                <c:pt idx="1895">
                  <c:v>1896</c:v>
                </c:pt>
                <c:pt idx="1896">
                  <c:v>1897</c:v>
                </c:pt>
                <c:pt idx="1897">
                  <c:v>1898</c:v>
                </c:pt>
                <c:pt idx="1898">
                  <c:v>1899</c:v>
                </c:pt>
                <c:pt idx="1899">
                  <c:v>1900</c:v>
                </c:pt>
                <c:pt idx="1900">
                  <c:v>1901</c:v>
                </c:pt>
                <c:pt idx="1901">
                  <c:v>1902</c:v>
                </c:pt>
                <c:pt idx="1902">
                  <c:v>1903</c:v>
                </c:pt>
                <c:pt idx="1903">
                  <c:v>1904</c:v>
                </c:pt>
                <c:pt idx="1904">
                  <c:v>1905</c:v>
                </c:pt>
                <c:pt idx="1905">
                  <c:v>1906</c:v>
                </c:pt>
                <c:pt idx="1906">
                  <c:v>1907</c:v>
                </c:pt>
                <c:pt idx="1907">
                  <c:v>1908</c:v>
                </c:pt>
                <c:pt idx="1908">
                  <c:v>1909</c:v>
                </c:pt>
                <c:pt idx="1909">
                  <c:v>1910</c:v>
                </c:pt>
                <c:pt idx="1910">
                  <c:v>1911</c:v>
                </c:pt>
                <c:pt idx="1911">
                  <c:v>1912</c:v>
                </c:pt>
                <c:pt idx="1912">
                  <c:v>1913</c:v>
                </c:pt>
                <c:pt idx="1913">
                  <c:v>1914</c:v>
                </c:pt>
                <c:pt idx="1914">
                  <c:v>1915</c:v>
                </c:pt>
                <c:pt idx="1915">
                  <c:v>1916</c:v>
                </c:pt>
                <c:pt idx="1916">
                  <c:v>1917</c:v>
                </c:pt>
                <c:pt idx="1917">
                  <c:v>1918</c:v>
                </c:pt>
                <c:pt idx="1918">
                  <c:v>1919</c:v>
                </c:pt>
                <c:pt idx="1919">
                  <c:v>1920</c:v>
                </c:pt>
                <c:pt idx="1920">
                  <c:v>1921</c:v>
                </c:pt>
                <c:pt idx="1921">
                  <c:v>1922</c:v>
                </c:pt>
                <c:pt idx="1922">
                  <c:v>1923</c:v>
                </c:pt>
                <c:pt idx="1923">
                  <c:v>1924</c:v>
                </c:pt>
                <c:pt idx="1924">
                  <c:v>1925</c:v>
                </c:pt>
                <c:pt idx="1925">
                  <c:v>1926</c:v>
                </c:pt>
                <c:pt idx="1926">
                  <c:v>1927</c:v>
                </c:pt>
                <c:pt idx="1927">
                  <c:v>1928</c:v>
                </c:pt>
                <c:pt idx="1928">
                  <c:v>1929</c:v>
                </c:pt>
                <c:pt idx="1929">
                  <c:v>1930</c:v>
                </c:pt>
                <c:pt idx="1930">
                  <c:v>1931</c:v>
                </c:pt>
                <c:pt idx="1931">
                  <c:v>1932</c:v>
                </c:pt>
                <c:pt idx="1932">
                  <c:v>1933</c:v>
                </c:pt>
                <c:pt idx="1933">
                  <c:v>1934</c:v>
                </c:pt>
                <c:pt idx="1934">
                  <c:v>1935</c:v>
                </c:pt>
                <c:pt idx="1935">
                  <c:v>1936</c:v>
                </c:pt>
                <c:pt idx="1936">
                  <c:v>1937</c:v>
                </c:pt>
                <c:pt idx="1937">
                  <c:v>1938</c:v>
                </c:pt>
                <c:pt idx="1938">
                  <c:v>1939</c:v>
                </c:pt>
                <c:pt idx="1939">
                  <c:v>1940</c:v>
                </c:pt>
                <c:pt idx="1940">
                  <c:v>1941</c:v>
                </c:pt>
                <c:pt idx="1941">
                  <c:v>1942</c:v>
                </c:pt>
                <c:pt idx="1942">
                  <c:v>1943</c:v>
                </c:pt>
                <c:pt idx="1943">
                  <c:v>1944</c:v>
                </c:pt>
                <c:pt idx="1944">
                  <c:v>1945</c:v>
                </c:pt>
                <c:pt idx="1945">
                  <c:v>1946</c:v>
                </c:pt>
                <c:pt idx="1946">
                  <c:v>1947</c:v>
                </c:pt>
                <c:pt idx="1947">
                  <c:v>1948</c:v>
                </c:pt>
                <c:pt idx="1948">
                  <c:v>1949</c:v>
                </c:pt>
                <c:pt idx="1949">
                  <c:v>1950</c:v>
                </c:pt>
                <c:pt idx="1950">
                  <c:v>1951</c:v>
                </c:pt>
                <c:pt idx="1951">
                  <c:v>1952</c:v>
                </c:pt>
                <c:pt idx="1952">
                  <c:v>1953</c:v>
                </c:pt>
                <c:pt idx="1953">
                  <c:v>1954</c:v>
                </c:pt>
                <c:pt idx="1954">
                  <c:v>1955</c:v>
                </c:pt>
                <c:pt idx="1955">
                  <c:v>1956</c:v>
                </c:pt>
                <c:pt idx="1956">
                  <c:v>1957</c:v>
                </c:pt>
                <c:pt idx="1957">
                  <c:v>1958</c:v>
                </c:pt>
                <c:pt idx="1958">
                  <c:v>1959</c:v>
                </c:pt>
                <c:pt idx="1959">
                  <c:v>1960</c:v>
                </c:pt>
                <c:pt idx="1960">
                  <c:v>1961</c:v>
                </c:pt>
                <c:pt idx="1961">
                  <c:v>1962</c:v>
                </c:pt>
                <c:pt idx="1962">
                  <c:v>1963</c:v>
                </c:pt>
                <c:pt idx="1963">
                  <c:v>1964</c:v>
                </c:pt>
                <c:pt idx="1964">
                  <c:v>1965</c:v>
                </c:pt>
                <c:pt idx="1965">
                  <c:v>1966</c:v>
                </c:pt>
                <c:pt idx="1966">
                  <c:v>1967</c:v>
                </c:pt>
                <c:pt idx="1967">
                  <c:v>1968</c:v>
                </c:pt>
                <c:pt idx="1968">
                  <c:v>1969</c:v>
                </c:pt>
                <c:pt idx="1969">
                  <c:v>1970</c:v>
                </c:pt>
                <c:pt idx="1970">
                  <c:v>1971</c:v>
                </c:pt>
                <c:pt idx="1971">
                  <c:v>1972</c:v>
                </c:pt>
                <c:pt idx="1972">
                  <c:v>1973</c:v>
                </c:pt>
                <c:pt idx="1973">
                  <c:v>1974</c:v>
                </c:pt>
                <c:pt idx="1974">
                  <c:v>1975</c:v>
                </c:pt>
                <c:pt idx="1975">
                  <c:v>1976</c:v>
                </c:pt>
                <c:pt idx="1976">
                  <c:v>1977</c:v>
                </c:pt>
                <c:pt idx="1977">
                  <c:v>1978</c:v>
                </c:pt>
                <c:pt idx="1978">
                  <c:v>1979</c:v>
                </c:pt>
                <c:pt idx="1979">
                  <c:v>1980</c:v>
                </c:pt>
                <c:pt idx="1980">
                  <c:v>1981</c:v>
                </c:pt>
                <c:pt idx="1981">
                  <c:v>1982</c:v>
                </c:pt>
                <c:pt idx="1982">
                  <c:v>1983</c:v>
                </c:pt>
                <c:pt idx="1983">
                  <c:v>1984</c:v>
                </c:pt>
                <c:pt idx="1984">
                  <c:v>1985</c:v>
                </c:pt>
                <c:pt idx="1985">
                  <c:v>1986</c:v>
                </c:pt>
                <c:pt idx="1986">
                  <c:v>1987</c:v>
                </c:pt>
                <c:pt idx="1987">
                  <c:v>1988</c:v>
                </c:pt>
                <c:pt idx="1988">
                  <c:v>1989</c:v>
                </c:pt>
                <c:pt idx="1989">
                  <c:v>1990</c:v>
                </c:pt>
                <c:pt idx="1990">
                  <c:v>1991</c:v>
                </c:pt>
                <c:pt idx="1991">
                  <c:v>1992</c:v>
                </c:pt>
                <c:pt idx="1992">
                  <c:v>1993</c:v>
                </c:pt>
                <c:pt idx="1993">
                  <c:v>1994</c:v>
                </c:pt>
                <c:pt idx="1994">
                  <c:v>1995</c:v>
                </c:pt>
                <c:pt idx="1995">
                  <c:v>1996</c:v>
                </c:pt>
                <c:pt idx="1996">
                  <c:v>1997</c:v>
                </c:pt>
                <c:pt idx="1997">
                  <c:v>1998</c:v>
                </c:pt>
                <c:pt idx="1998">
                  <c:v>1999</c:v>
                </c:pt>
                <c:pt idx="1999">
                  <c:v>2000</c:v>
                </c:pt>
                <c:pt idx="2000">
                  <c:v>2001</c:v>
                </c:pt>
                <c:pt idx="2001">
                  <c:v>2002</c:v>
                </c:pt>
                <c:pt idx="2002">
                  <c:v>2003</c:v>
                </c:pt>
                <c:pt idx="2003">
                  <c:v>2004</c:v>
                </c:pt>
                <c:pt idx="2004">
                  <c:v>2005</c:v>
                </c:pt>
                <c:pt idx="2005">
                  <c:v>2006</c:v>
                </c:pt>
                <c:pt idx="2006">
                  <c:v>2007</c:v>
                </c:pt>
                <c:pt idx="2007">
                  <c:v>2008</c:v>
                </c:pt>
                <c:pt idx="2008">
                  <c:v>2009</c:v>
                </c:pt>
                <c:pt idx="2009">
                  <c:v>2010</c:v>
                </c:pt>
                <c:pt idx="2010">
                  <c:v>2011</c:v>
                </c:pt>
                <c:pt idx="2011">
                  <c:v>2012</c:v>
                </c:pt>
                <c:pt idx="2012">
                  <c:v>2013</c:v>
                </c:pt>
                <c:pt idx="2013">
                  <c:v>2014</c:v>
                </c:pt>
                <c:pt idx="2014">
                  <c:v>2015</c:v>
                </c:pt>
                <c:pt idx="2015">
                  <c:v>2016</c:v>
                </c:pt>
                <c:pt idx="2016">
                  <c:v>2017</c:v>
                </c:pt>
                <c:pt idx="2017">
                  <c:v>2018</c:v>
                </c:pt>
                <c:pt idx="2018">
                  <c:v>2019</c:v>
                </c:pt>
                <c:pt idx="2019">
                  <c:v>2020</c:v>
                </c:pt>
                <c:pt idx="2020">
                  <c:v>2021</c:v>
                </c:pt>
                <c:pt idx="2021">
                  <c:v>2022</c:v>
                </c:pt>
                <c:pt idx="2022">
                  <c:v>2023</c:v>
                </c:pt>
                <c:pt idx="2023">
                  <c:v>2024</c:v>
                </c:pt>
                <c:pt idx="2024">
                  <c:v>2025</c:v>
                </c:pt>
                <c:pt idx="2025">
                  <c:v>2026</c:v>
                </c:pt>
                <c:pt idx="2026">
                  <c:v>2027</c:v>
                </c:pt>
                <c:pt idx="2027">
                  <c:v>2028</c:v>
                </c:pt>
                <c:pt idx="2028">
                  <c:v>2029</c:v>
                </c:pt>
                <c:pt idx="2029">
                  <c:v>2030</c:v>
                </c:pt>
                <c:pt idx="2030">
                  <c:v>2031</c:v>
                </c:pt>
                <c:pt idx="2031">
                  <c:v>2032</c:v>
                </c:pt>
                <c:pt idx="2032">
                  <c:v>2033</c:v>
                </c:pt>
                <c:pt idx="2033">
                  <c:v>2034</c:v>
                </c:pt>
                <c:pt idx="2034">
                  <c:v>2035</c:v>
                </c:pt>
                <c:pt idx="2035">
                  <c:v>2036</c:v>
                </c:pt>
                <c:pt idx="2036">
                  <c:v>2037</c:v>
                </c:pt>
                <c:pt idx="2037">
                  <c:v>2038</c:v>
                </c:pt>
                <c:pt idx="2038">
                  <c:v>2039</c:v>
                </c:pt>
                <c:pt idx="2039">
                  <c:v>2040</c:v>
                </c:pt>
                <c:pt idx="2040">
                  <c:v>2041</c:v>
                </c:pt>
                <c:pt idx="2041">
                  <c:v>2042</c:v>
                </c:pt>
                <c:pt idx="2042">
                  <c:v>2043</c:v>
                </c:pt>
                <c:pt idx="2043">
                  <c:v>2044</c:v>
                </c:pt>
                <c:pt idx="2044">
                  <c:v>2045</c:v>
                </c:pt>
                <c:pt idx="2045">
                  <c:v>2046</c:v>
                </c:pt>
                <c:pt idx="2046">
                  <c:v>2047</c:v>
                </c:pt>
                <c:pt idx="2047">
                  <c:v>2048</c:v>
                </c:pt>
                <c:pt idx="2048">
                  <c:v>2049</c:v>
                </c:pt>
                <c:pt idx="2049">
                  <c:v>2050</c:v>
                </c:pt>
                <c:pt idx="2050">
                  <c:v>2051</c:v>
                </c:pt>
                <c:pt idx="2051">
                  <c:v>2052</c:v>
                </c:pt>
                <c:pt idx="2052">
                  <c:v>2053</c:v>
                </c:pt>
                <c:pt idx="2053">
                  <c:v>2054</c:v>
                </c:pt>
                <c:pt idx="2054">
                  <c:v>2055</c:v>
                </c:pt>
                <c:pt idx="2055">
                  <c:v>2056</c:v>
                </c:pt>
                <c:pt idx="2056">
                  <c:v>2057</c:v>
                </c:pt>
                <c:pt idx="2057">
                  <c:v>2058</c:v>
                </c:pt>
                <c:pt idx="2058">
                  <c:v>2059</c:v>
                </c:pt>
                <c:pt idx="2059">
                  <c:v>2060</c:v>
                </c:pt>
                <c:pt idx="2060">
                  <c:v>2061</c:v>
                </c:pt>
                <c:pt idx="2061">
                  <c:v>2062</c:v>
                </c:pt>
                <c:pt idx="2062">
                  <c:v>2063</c:v>
                </c:pt>
                <c:pt idx="2063">
                  <c:v>2064</c:v>
                </c:pt>
                <c:pt idx="2064">
                  <c:v>2065</c:v>
                </c:pt>
                <c:pt idx="2065">
                  <c:v>2066</c:v>
                </c:pt>
                <c:pt idx="2066">
                  <c:v>2067</c:v>
                </c:pt>
                <c:pt idx="2067">
                  <c:v>2068</c:v>
                </c:pt>
                <c:pt idx="2068">
                  <c:v>2069</c:v>
                </c:pt>
                <c:pt idx="2069">
                  <c:v>2070</c:v>
                </c:pt>
                <c:pt idx="2070">
                  <c:v>2071</c:v>
                </c:pt>
                <c:pt idx="2071">
                  <c:v>2072</c:v>
                </c:pt>
                <c:pt idx="2072">
                  <c:v>2073</c:v>
                </c:pt>
                <c:pt idx="2073">
                  <c:v>2074</c:v>
                </c:pt>
                <c:pt idx="2074">
                  <c:v>2075</c:v>
                </c:pt>
                <c:pt idx="2075">
                  <c:v>2076</c:v>
                </c:pt>
                <c:pt idx="2076">
                  <c:v>2077</c:v>
                </c:pt>
                <c:pt idx="2077">
                  <c:v>2078</c:v>
                </c:pt>
                <c:pt idx="2078">
                  <c:v>2079</c:v>
                </c:pt>
                <c:pt idx="2079">
                  <c:v>2080</c:v>
                </c:pt>
                <c:pt idx="2080">
                  <c:v>2081</c:v>
                </c:pt>
                <c:pt idx="2081">
                  <c:v>2082</c:v>
                </c:pt>
                <c:pt idx="2082">
                  <c:v>2083</c:v>
                </c:pt>
                <c:pt idx="2083">
                  <c:v>2084</c:v>
                </c:pt>
                <c:pt idx="2084">
                  <c:v>2085</c:v>
                </c:pt>
                <c:pt idx="2085">
                  <c:v>2086</c:v>
                </c:pt>
                <c:pt idx="2086">
                  <c:v>2087</c:v>
                </c:pt>
                <c:pt idx="2087">
                  <c:v>2088</c:v>
                </c:pt>
                <c:pt idx="2088">
                  <c:v>2089</c:v>
                </c:pt>
                <c:pt idx="2089">
                  <c:v>2090</c:v>
                </c:pt>
                <c:pt idx="2090">
                  <c:v>2091</c:v>
                </c:pt>
                <c:pt idx="2091">
                  <c:v>2092</c:v>
                </c:pt>
                <c:pt idx="2092">
                  <c:v>2093</c:v>
                </c:pt>
                <c:pt idx="2093">
                  <c:v>2094</c:v>
                </c:pt>
                <c:pt idx="2094">
                  <c:v>2095</c:v>
                </c:pt>
                <c:pt idx="2095">
                  <c:v>2096</c:v>
                </c:pt>
                <c:pt idx="2096">
                  <c:v>2097</c:v>
                </c:pt>
                <c:pt idx="2097">
                  <c:v>2098</c:v>
                </c:pt>
                <c:pt idx="2098">
                  <c:v>2099</c:v>
                </c:pt>
                <c:pt idx="2099">
                  <c:v>2100</c:v>
                </c:pt>
                <c:pt idx="2100">
                  <c:v>2101</c:v>
                </c:pt>
                <c:pt idx="2101">
                  <c:v>2102</c:v>
                </c:pt>
                <c:pt idx="2102">
                  <c:v>2103</c:v>
                </c:pt>
                <c:pt idx="2103">
                  <c:v>2104</c:v>
                </c:pt>
                <c:pt idx="2104">
                  <c:v>2105</c:v>
                </c:pt>
                <c:pt idx="2105">
                  <c:v>2106</c:v>
                </c:pt>
                <c:pt idx="2106">
                  <c:v>2107</c:v>
                </c:pt>
                <c:pt idx="2107">
                  <c:v>2108</c:v>
                </c:pt>
                <c:pt idx="2108">
                  <c:v>2109</c:v>
                </c:pt>
                <c:pt idx="2109">
                  <c:v>2110</c:v>
                </c:pt>
                <c:pt idx="2110">
                  <c:v>2111</c:v>
                </c:pt>
                <c:pt idx="2111">
                  <c:v>2112</c:v>
                </c:pt>
                <c:pt idx="2112">
                  <c:v>2113</c:v>
                </c:pt>
                <c:pt idx="2113">
                  <c:v>2114</c:v>
                </c:pt>
                <c:pt idx="2114">
                  <c:v>2115</c:v>
                </c:pt>
                <c:pt idx="2115">
                  <c:v>2116</c:v>
                </c:pt>
                <c:pt idx="2116">
                  <c:v>2117</c:v>
                </c:pt>
                <c:pt idx="2117">
                  <c:v>2118</c:v>
                </c:pt>
                <c:pt idx="2118">
                  <c:v>2119</c:v>
                </c:pt>
                <c:pt idx="2119">
                  <c:v>2120</c:v>
                </c:pt>
                <c:pt idx="2120">
                  <c:v>2121</c:v>
                </c:pt>
                <c:pt idx="2121">
                  <c:v>2122</c:v>
                </c:pt>
                <c:pt idx="2122">
                  <c:v>2123</c:v>
                </c:pt>
                <c:pt idx="2123">
                  <c:v>2124</c:v>
                </c:pt>
                <c:pt idx="2124">
                  <c:v>2125</c:v>
                </c:pt>
                <c:pt idx="2125">
                  <c:v>2126</c:v>
                </c:pt>
                <c:pt idx="2126">
                  <c:v>2127</c:v>
                </c:pt>
                <c:pt idx="2127">
                  <c:v>2128</c:v>
                </c:pt>
                <c:pt idx="2128">
                  <c:v>2129</c:v>
                </c:pt>
                <c:pt idx="2129">
                  <c:v>2130</c:v>
                </c:pt>
                <c:pt idx="2130">
                  <c:v>2131</c:v>
                </c:pt>
                <c:pt idx="2131">
                  <c:v>2132</c:v>
                </c:pt>
                <c:pt idx="2132">
                  <c:v>2133</c:v>
                </c:pt>
                <c:pt idx="2133">
                  <c:v>2134</c:v>
                </c:pt>
                <c:pt idx="2134">
                  <c:v>2135</c:v>
                </c:pt>
                <c:pt idx="2135">
                  <c:v>2136</c:v>
                </c:pt>
                <c:pt idx="2136">
                  <c:v>2137</c:v>
                </c:pt>
                <c:pt idx="2137">
                  <c:v>2138</c:v>
                </c:pt>
                <c:pt idx="2138">
                  <c:v>2139</c:v>
                </c:pt>
                <c:pt idx="2139">
                  <c:v>2140</c:v>
                </c:pt>
                <c:pt idx="2140">
                  <c:v>2141</c:v>
                </c:pt>
                <c:pt idx="2141">
                  <c:v>2142</c:v>
                </c:pt>
                <c:pt idx="2142">
                  <c:v>2143</c:v>
                </c:pt>
                <c:pt idx="2143">
                  <c:v>2144</c:v>
                </c:pt>
                <c:pt idx="2144">
                  <c:v>2145</c:v>
                </c:pt>
                <c:pt idx="2145">
                  <c:v>2146</c:v>
                </c:pt>
                <c:pt idx="2146">
                  <c:v>2147</c:v>
                </c:pt>
                <c:pt idx="2147">
                  <c:v>2148</c:v>
                </c:pt>
                <c:pt idx="2148">
                  <c:v>2149</c:v>
                </c:pt>
                <c:pt idx="2149">
                  <c:v>2150</c:v>
                </c:pt>
                <c:pt idx="2150">
                  <c:v>2151</c:v>
                </c:pt>
                <c:pt idx="2151">
                  <c:v>2152</c:v>
                </c:pt>
                <c:pt idx="2152">
                  <c:v>2153</c:v>
                </c:pt>
                <c:pt idx="2153">
                  <c:v>2154</c:v>
                </c:pt>
                <c:pt idx="2154">
                  <c:v>2155</c:v>
                </c:pt>
                <c:pt idx="2155">
                  <c:v>2156</c:v>
                </c:pt>
                <c:pt idx="2156">
                  <c:v>2157</c:v>
                </c:pt>
                <c:pt idx="2157">
                  <c:v>2158</c:v>
                </c:pt>
                <c:pt idx="2158">
                  <c:v>2159</c:v>
                </c:pt>
                <c:pt idx="2159">
                  <c:v>2160</c:v>
                </c:pt>
                <c:pt idx="2160">
                  <c:v>2161</c:v>
                </c:pt>
                <c:pt idx="2161">
                  <c:v>2162</c:v>
                </c:pt>
                <c:pt idx="2162">
                  <c:v>2163</c:v>
                </c:pt>
                <c:pt idx="2163">
                  <c:v>2164</c:v>
                </c:pt>
                <c:pt idx="2164">
                  <c:v>2165</c:v>
                </c:pt>
                <c:pt idx="2165">
                  <c:v>2166</c:v>
                </c:pt>
                <c:pt idx="2166">
                  <c:v>2167</c:v>
                </c:pt>
                <c:pt idx="2167">
                  <c:v>2168</c:v>
                </c:pt>
                <c:pt idx="2168">
                  <c:v>2169</c:v>
                </c:pt>
                <c:pt idx="2169">
                  <c:v>2170</c:v>
                </c:pt>
                <c:pt idx="2170">
                  <c:v>2171</c:v>
                </c:pt>
                <c:pt idx="2171">
                  <c:v>2172</c:v>
                </c:pt>
                <c:pt idx="2172">
                  <c:v>2173</c:v>
                </c:pt>
                <c:pt idx="2173">
                  <c:v>2174</c:v>
                </c:pt>
                <c:pt idx="2174">
                  <c:v>2175</c:v>
                </c:pt>
                <c:pt idx="2175">
                  <c:v>2176</c:v>
                </c:pt>
                <c:pt idx="2176">
                  <c:v>2177</c:v>
                </c:pt>
                <c:pt idx="2177">
                  <c:v>2178</c:v>
                </c:pt>
                <c:pt idx="2178">
                  <c:v>2179</c:v>
                </c:pt>
                <c:pt idx="2179">
                  <c:v>2180</c:v>
                </c:pt>
                <c:pt idx="2180">
                  <c:v>2181</c:v>
                </c:pt>
                <c:pt idx="2181">
                  <c:v>2182</c:v>
                </c:pt>
                <c:pt idx="2182">
                  <c:v>2183</c:v>
                </c:pt>
                <c:pt idx="2183">
                  <c:v>2184</c:v>
                </c:pt>
                <c:pt idx="2184">
                  <c:v>2185</c:v>
                </c:pt>
                <c:pt idx="2185">
                  <c:v>2186</c:v>
                </c:pt>
                <c:pt idx="2186">
                  <c:v>2187</c:v>
                </c:pt>
                <c:pt idx="2187">
                  <c:v>2188</c:v>
                </c:pt>
                <c:pt idx="2188">
                  <c:v>2189</c:v>
                </c:pt>
                <c:pt idx="2189">
                  <c:v>2190</c:v>
                </c:pt>
                <c:pt idx="2190">
                  <c:v>2191</c:v>
                </c:pt>
                <c:pt idx="2191">
                  <c:v>2192</c:v>
                </c:pt>
                <c:pt idx="2192">
                  <c:v>2193</c:v>
                </c:pt>
                <c:pt idx="2193">
                  <c:v>2194</c:v>
                </c:pt>
                <c:pt idx="2194">
                  <c:v>2195</c:v>
                </c:pt>
                <c:pt idx="2195">
                  <c:v>2196</c:v>
                </c:pt>
                <c:pt idx="2196">
                  <c:v>2197</c:v>
                </c:pt>
                <c:pt idx="2197">
                  <c:v>2198</c:v>
                </c:pt>
                <c:pt idx="2198">
                  <c:v>2199</c:v>
                </c:pt>
                <c:pt idx="2199">
                  <c:v>2200</c:v>
                </c:pt>
                <c:pt idx="2200">
                  <c:v>2201</c:v>
                </c:pt>
                <c:pt idx="2201">
                  <c:v>2202</c:v>
                </c:pt>
                <c:pt idx="2202">
                  <c:v>2203</c:v>
                </c:pt>
                <c:pt idx="2203">
                  <c:v>2204</c:v>
                </c:pt>
                <c:pt idx="2204">
                  <c:v>2205</c:v>
                </c:pt>
                <c:pt idx="2205">
                  <c:v>2206</c:v>
                </c:pt>
                <c:pt idx="2206">
                  <c:v>2207</c:v>
                </c:pt>
                <c:pt idx="2207">
                  <c:v>2208</c:v>
                </c:pt>
                <c:pt idx="2208">
                  <c:v>2209</c:v>
                </c:pt>
                <c:pt idx="2209">
                  <c:v>2210</c:v>
                </c:pt>
                <c:pt idx="2210">
                  <c:v>2211</c:v>
                </c:pt>
                <c:pt idx="2211">
                  <c:v>2212</c:v>
                </c:pt>
                <c:pt idx="2212">
                  <c:v>2213</c:v>
                </c:pt>
                <c:pt idx="2213">
                  <c:v>2214</c:v>
                </c:pt>
                <c:pt idx="2214">
                  <c:v>2215</c:v>
                </c:pt>
                <c:pt idx="2215">
                  <c:v>2216</c:v>
                </c:pt>
                <c:pt idx="2216">
                  <c:v>2217</c:v>
                </c:pt>
                <c:pt idx="2217">
                  <c:v>2218</c:v>
                </c:pt>
                <c:pt idx="2218">
                  <c:v>2219</c:v>
                </c:pt>
                <c:pt idx="2219">
                  <c:v>2220</c:v>
                </c:pt>
                <c:pt idx="2220">
                  <c:v>2221</c:v>
                </c:pt>
                <c:pt idx="2221">
                  <c:v>2222</c:v>
                </c:pt>
                <c:pt idx="2222">
                  <c:v>2223</c:v>
                </c:pt>
                <c:pt idx="2223">
                  <c:v>2224</c:v>
                </c:pt>
                <c:pt idx="2224">
                  <c:v>2225</c:v>
                </c:pt>
                <c:pt idx="2225">
                  <c:v>2226</c:v>
                </c:pt>
                <c:pt idx="2226">
                  <c:v>2227</c:v>
                </c:pt>
                <c:pt idx="2227">
                  <c:v>2228</c:v>
                </c:pt>
                <c:pt idx="2228">
                  <c:v>2229</c:v>
                </c:pt>
                <c:pt idx="2229">
                  <c:v>2230</c:v>
                </c:pt>
                <c:pt idx="2230">
                  <c:v>2231</c:v>
                </c:pt>
                <c:pt idx="2231">
                  <c:v>2232</c:v>
                </c:pt>
                <c:pt idx="2232">
                  <c:v>2233</c:v>
                </c:pt>
                <c:pt idx="2233">
                  <c:v>2234</c:v>
                </c:pt>
                <c:pt idx="2234">
                  <c:v>2235</c:v>
                </c:pt>
                <c:pt idx="2235">
                  <c:v>2236</c:v>
                </c:pt>
                <c:pt idx="2236">
                  <c:v>2237</c:v>
                </c:pt>
                <c:pt idx="2237">
                  <c:v>2238</c:v>
                </c:pt>
                <c:pt idx="2238">
                  <c:v>2239</c:v>
                </c:pt>
                <c:pt idx="2239">
                  <c:v>2240</c:v>
                </c:pt>
                <c:pt idx="2240">
                  <c:v>2241</c:v>
                </c:pt>
                <c:pt idx="2241">
                  <c:v>2242</c:v>
                </c:pt>
                <c:pt idx="2242">
                  <c:v>2243</c:v>
                </c:pt>
                <c:pt idx="2243">
                  <c:v>2244</c:v>
                </c:pt>
                <c:pt idx="2244">
                  <c:v>2245</c:v>
                </c:pt>
                <c:pt idx="2245">
                  <c:v>2246</c:v>
                </c:pt>
                <c:pt idx="2246">
                  <c:v>2247</c:v>
                </c:pt>
                <c:pt idx="2247">
                  <c:v>2248</c:v>
                </c:pt>
                <c:pt idx="2248">
                  <c:v>2249</c:v>
                </c:pt>
                <c:pt idx="2249">
                  <c:v>2250</c:v>
                </c:pt>
                <c:pt idx="2250">
                  <c:v>2251</c:v>
                </c:pt>
                <c:pt idx="2251">
                  <c:v>2252</c:v>
                </c:pt>
                <c:pt idx="2252">
                  <c:v>2253</c:v>
                </c:pt>
                <c:pt idx="2253">
                  <c:v>2254</c:v>
                </c:pt>
                <c:pt idx="2254">
                  <c:v>2255</c:v>
                </c:pt>
                <c:pt idx="2255">
                  <c:v>2256</c:v>
                </c:pt>
                <c:pt idx="2256">
                  <c:v>2257</c:v>
                </c:pt>
                <c:pt idx="2257">
                  <c:v>2258</c:v>
                </c:pt>
                <c:pt idx="2258">
                  <c:v>2259</c:v>
                </c:pt>
                <c:pt idx="2259">
                  <c:v>2260</c:v>
                </c:pt>
                <c:pt idx="2260">
                  <c:v>2261</c:v>
                </c:pt>
                <c:pt idx="2261">
                  <c:v>2262</c:v>
                </c:pt>
                <c:pt idx="2262">
                  <c:v>2263</c:v>
                </c:pt>
                <c:pt idx="2263">
                  <c:v>2264</c:v>
                </c:pt>
                <c:pt idx="2264">
                  <c:v>2265</c:v>
                </c:pt>
                <c:pt idx="2265">
                  <c:v>2266</c:v>
                </c:pt>
                <c:pt idx="2266">
                  <c:v>2267</c:v>
                </c:pt>
                <c:pt idx="2267">
                  <c:v>2268</c:v>
                </c:pt>
                <c:pt idx="2268">
                  <c:v>2269</c:v>
                </c:pt>
                <c:pt idx="2269">
                  <c:v>2270</c:v>
                </c:pt>
                <c:pt idx="2270">
                  <c:v>2271</c:v>
                </c:pt>
                <c:pt idx="2271">
                  <c:v>2272</c:v>
                </c:pt>
                <c:pt idx="2272">
                  <c:v>2273</c:v>
                </c:pt>
                <c:pt idx="2273">
                  <c:v>2274</c:v>
                </c:pt>
                <c:pt idx="2274">
                  <c:v>2275</c:v>
                </c:pt>
                <c:pt idx="2275">
                  <c:v>2276</c:v>
                </c:pt>
                <c:pt idx="2276">
                  <c:v>2277</c:v>
                </c:pt>
                <c:pt idx="2277">
                  <c:v>2278</c:v>
                </c:pt>
                <c:pt idx="2278">
                  <c:v>2279</c:v>
                </c:pt>
                <c:pt idx="2279">
                  <c:v>2280</c:v>
                </c:pt>
                <c:pt idx="2280">
                  <c:v>2281</c:v>
                </c:pt>
                <c:pt idx="2281">
                  <c:v>2282</c:v>
                </c:pt>
                <c:pt idx="2282">
                  <c:v>2283</c:v>
                </c:pt>
                <c:pt idx="2283">
                  <c:v>2284</c:v>
                </c:pt>
                <c:pt idx="2284">
                  <c:v>2285</c:v>
                </c:pt>
                <c:pt idx="2285">
                  <c:v>2286</c:v>
                </c:pt>
                <c:pt idx="2286">
                  <c:v>2287</c:v>
                </c:pt>
                <c:pt idx="2287">
                  <c:v>2288</c:v>
                </c:pt>
                <c:pt idx="2288">
                  <c:v>2289</c:v>
                </c:pt>
                <c:pt idx="2289">
                  <c:v>2290</c:v>
                </c:pt>
                <c:pt idx="2290">
                  <c:v>2291</c:v>
                </c:pt>
                <c:pt idx="2291">
                  <c:v>2292</c:v>
                </c:pt>
                <c:pt idx="2292">
                  <c:v>2293</c:v>
                </c:pt>
                <c:pt idx="2293">
                  <c:v>2294</c:v>
                </c:pt>
                <c:pt idx="2294">
                  <c:v>2295</c:v>
                </c:pt>
                <c:pt idx="2295">
                  <c:v>2296</c:v>
                </c:pt>
                <c:pt idx="2296">
                  <c:v>2297</c:v>
                </c:pt>
                <c:pt idx="2297">
                  <c:v>2298</c:v>
                </c:pt>
                <c:pt idx="2298">
                  <c:v>2299</c:v>
                </c:pt>
                <c:pt idx="2299">
                  <c:v>2300</c:v>
                </c:pt>
                <c:pt idx="2300">
                  <c:v>2301</c:v>
                </c:pt>
                <c:pt idx="2301">
                  <c:v>2302</c:v>
                </c:pt>
                <c:pt idx="2302">
                  <c:v>2303</c:v>
                </c:pt>
                <c:pt idx="2303">
                  <c:v>2304</c:v>
                </c:pt>
                <c:pt idx="2304">
                  <c:v>2305</c:v>
                </c:pt>
                <c:pt idx="2305">
                  <c:v>2306</c:v>
                </c:pt>
                <c:pt idx="2306">
                  <c:v>2307</c:v>
                </c:pt>
                <c:pt idx="2307">
                  <c:v>2308</c:v>
                </c:pt>
                <c:pt idx="2308">
                  <c:v>2309</c:v>
                </c:pt>
                <c:pt idx="2309">
                  <c:v>2310</c:v>
                </c:pt>
                <c:pt idx="2310">
                  <c:v>2311</c:v>
                </c:pt>
                <c:pt idx="2311">
                  <c:v>2312</c:v>
                </c:pt>
                <c:pt idx="2312">
                  <c:v>2313</c:v>
                </c:pt>
                <c:pt idx="2313">
                  <c:v>2314</c:v>
                </c:pt>
                <c:pt idx="2314">
                  <c:v>2315</c:v>
                </c:pt>
                <c:pt idx="2315">
                  <c:v>2316</c:v>
                </c:pt>
                <c:pt idx="2316">
                  <c:v>2317</c:v>
                </c:pt>
                <c:pt idx="2317">
                  <c:v>2318</c:v>
                </c:pt>
                <c:pt idx="2318">
                  <c:v>2319</c:v>
                </c:pt>
                <c:pt idx="2319">
                  <c:v>2320</c:v>
                </c:pt>
                <c:pt idx="2320">
                  <c:v>2321</c:v>
                </c:pt>
                <c:pt idx="2321">
                  <c:v>2322</c:v>
                </c:pt>
                <c:pt idx="2322">
                  <c:v>2323</c:v>
                </c:pt>
                <c:pt idx="2323">
                  <c:v>2324</c:v>
                </c:pt>
                <c:pt idx="2324">
                  <c:v>2325</c:v>
                </c:pt>
                <c:pt idx="2325">
                  <c:v>2326</c:v>
                </c:pt>
                <c:pt idx="2326">
                  <c:v>2327</c:v>
                </c:pt>
                <c:pt idx="2327">
                  <c:v>2328</c:v>
                </c:pt>
                <c:pt idx="2328">
                  <c:v>2329</c:v>
                </c:pt>
                <c:pt idx="2329">
                  <c:v>2330</c:v>
                </c:pt>
                <c:pt idx="2330">
                  <c:v>2331</c:v>
                </c:pt>
                <c:pt idx="2331">
                  <c:v>2332</c:v>
                </c:pt>
                <c:pt idx="2332">
                  <c:v>2333</c:v>
                </c:pt>
                <c:pt idx="2333">
                  <c:v>2334</c:v>
                </c:pt>
                <c:pt idx="2334">
                  <c:v>2335</c:v>
                </c:pt>
                <c:pt idx="2335">
                  <c:v>2336</c:v>
                </c:pt>
                <c:pt idx="2336">
                  <c:v>2337</c:v>
                </c:pt>
                <c:pt idx="2337">
                  <c:v>2338</c:v>
                </c:pt>
                <c:pt idx="2338">
                  <c:v>2339</c:v>
                </c:pt>
                <c:pt idx="2339">
                  <c:v>2340</c:v>
                </c:pt>
                <c:pt idx="2340">
                  <c:v>2341</c:v>
                </c:pt>
                <c:pt idx="2341">
                  <c:v>2342</c:v>
                </c:pt>
                <c:pt idx="2342">
                  <c:v>2343</c:v>
                </c:pt>
                <c:pt idx="2343">
                  <c:v>2344</c:v>
                </c:pt>
                <c:pt idx="2344">
                  <c:v>2345</c:v>
                </c:pt>
                <c:pt idx="2345">
                  <c:v>2346</c:v>
                </c:pt>
                <c:pt idx="2346">
                  <c:v>2347</c:v>
                </c:pt>
                <c:pt idx="2347">
                  <c:v>2348</c:v>
                </c:pt>
                <c:pt idx="2348">
                  <c:v>2349</c:v>
                </c:pt>
                <c:pt idx="2349">
                  <c:v>2350</c:v>
                </c:pt>
                <c:pt idx="2350">
                  <c:v>2351</c:v>
                </c:pt>
                <c:pt idx="2351">
                  <c:v>2352</c:v>
                </c:pt>
                <c:pt idx="2352">
                  <c:v>2353</c:v>
                </c:pt>
                <c:pt idx="2353">
                  <c:v>2354</c:v>
                </c:pt>
                <c:pt idx="2354">
                  <c:v>2355</c:v>
                </c:pt>
                <c:pt idx="2355">
                  <c:v>2356</c:v>
                </c:pt>
                <c:pt idx="2356">
                  <c:v>2357</c:v>
                </c:pt>
                <c:pt idx="2357">
                  <c:v>2358</c:v>
                </c:pt>
                <c:pt idx="2358">
                  <c:v>2359</c:v>
                </c:pt>
                <c:pt idx="2359">
                  <c:v>2360</c:v>
                </c:pt>
                <c:pt idx="2360">
                  <c:v>2361</c:v>
                </c:pt>
                <c:pt idx="2361">
                  <c:v>2362</c:v>
                </c:pt>
                <c:pt idx="2362">
                  <c:v>2363</c:v>
                </c:pt>
                <c:pt idx="2363">
                  <c:v>2364</c:v>
                </c:pt>
                <c:pt idx="2364">
                  <c:v>2365</c:v>
                </c:pt>
                <c:pt idx="2365">
                  <c:v>2366</c:v>
                </c:pt>
                <c:pt idx="2366">
                  <c:v>2367</c:v>
                </c:pt>
                <c:pt idx="2367">
                  <c:v>2368</c:v>
                </c:pt>
                <c:pt idx="2368">
                  <c:v>2369</c:v>
                </c:pt>
                <c:pt idx="2369">
                  <c:v>2370</c:v>
                </c:pt>
                <c:pt idx="2370">
                  <c:v>2371</c:v>
                </c:pt>
                <c:pt idx="2371">
                  <c:v>2372</c:v>
                </c:pt>
                <c:pt idx="2372">
                  <c:v>2373</c:v>
                </c:pt>
                <c:pt idx="2373">
                  <c:v>2374</c:v>
                </c:pt>
                <c:pt idx="2374">
                  <c:v>2375</c:v>
                </c:pt>
                <c:pt idx="2375">
                  <c:v>2376</c:v>
                </c:pt>
                <c:pt idx="2376">
                  <c:v>2377</c:v>
                </c:pt>
                <c:pt idx="2377">
                  <c:v>2378</c:v>
                </c:pt>
                <c:pt idx="2378">
                  <c:v>2379</c:v>
                </c:pt>
                <c:pt idx="2379">
                  <c:v>2380</c:v>
                </c:pt>
                <c:pt idx="2380">
                  <c:v>2381</c:v>
                </c:pt>
                <c:pt idx="2381">
                  <c:v>2382</c:v>
                </c:pt>
                <c:pt idx="2382">
                  <c:v>2383</c:v>
                </c:pt>
                <c:pt idx="2383">
                  <c:v>2384</c:v>
                </c:pt>
                <c:pt idx="2384">
                  <c:v>2385</c:v>
                </c:pt>
                <c:pt idx="2385">
                  <c:v>2386</c:v>
                </c:pt>
                <c:pt idx="2386">
                  <c:v>2387</c:v>
                </c:pt>
                <c:pt idx="2387">
                  <c:v>2388</c:v>
                </c:pt>
                <c:pt idx="2388">
                  <c:v>2389</c:v>
                </c:pt>
                <c:pt idx="2389">
                  <c:v>2390</c:v>
                </c:pt>
                <c:pt idx="2390">
                  <c:v>2391</c:v>
                </c:pt>
                <c:pt idx="2391">
                  <c:v>2392</c:v>
                </c:pt>
                <c:pt idx="2392">
                  <c:v>2393</c:v>
                </c:pt>
                <c:pt idx="2393">
                  <c:v>2394</c:v>
                </c:pt>
                <c:pt idx="2394">
                  <c:v>2395</c:v>
                </c:pt>
                <c:pt idx="2395">
                  <c:v>2396</c:v>
                </c:pt>
                <c:pt idx="2396">
                  <c:v>2397</c:v>
                </c:pt>
                <c:pt idx="2397">
                  <c:v>2398</c:v>
                </c:pt>
                <c:pt idx="2398">
                  <c:v>2399</c:v>
                </c:pt>
                <c:pt idx="2399">
                  <c:v>2400</c:v>
                </c:pt>
                <c:pt idx="2400">
                  <c:v>2401</c:v>
                </c:pt>
                <c:pt idx="2401">
                  <c:v>2402</c:v>
                </c:pt>
                <c:pt idx="2402">
                  <c:v>2403</c:v>
                </c:pt>
                <c:pt idx="2403">
                  <c:v>2404</c:v>
                </c:pt>
                <c:pt idx="2404">
                  <c:v>2405</c:v>
                </c:pt>
                <c:pt idx="2405">
                  <c:v>2406</c:v>
                </c:pt>
                <c:pt idx="2406">
                  <c:v>2407</c:v>
                </c:pt>
                <c:pt idx="2407">
                  <c:v>2408</c:v>
                </c:pt>
                <c:pt idx="2408">
                  <c:v>2409</c:v>
                </c:pt>
                <c:pt idx="2409">
                  <c:v>2410</c:v>
                </c:pt>
                <c:pt idx="2410">
                  <c:v>2411</c:v>
                </c:pt>
                <c:pt idx="2411">
                  <c:v>2412</c:v>
                </c:pt>
                <c:pt idx="2412">
                  <c:v>2413</c:v>
                </c:pt>
                <c:pt idx="2413">
                  <c:v>2414</c:v>
                </c:pt>
                <c:pt idx="2414">
                  <c:v>2415</c:v>
                </c:pt>
                <c:pt idx="2415">
                  <c:v>2416</c:v>
                </c:pt>
                <c:pt idx="2416">
                  <c:v>2417</c:v>
                </c:pt>
                <c:pt idx="2417">
                  <c:v>2418</c:v>
                </c:pt>
                <c:pt idx="2418">
                  <c:v>2419</c:v>
                </c:pt>
                <c:pt idx="2419">
                  <c:v>2420</c:v>
                </c:pt>
                <c:pt idx="2420">
                  <c:v>2421</c:v>
                </c:pt>
                <c:pt idx="2421">
                  <c:v>2422</c:v>
                </c:pt>
                <c:pt idx="2422">
                  <c:v>2423</c:v>
                </c:pt>
                <c:pt idx="2423">
                  <c:v>2424</c:v>
                </c:pt>
                <c:pt idx="2424">
                  <c:v>2425</c:v>
                </c:pt>
                <c:pt idx="2425">
                  <c:v>2426</c:v>
                </c:pt>
                <c:pt idx="2426">
                  <c:v>2427</c:v>
                </c:pt>
                <c:pt idx="2427">
                  <c:v>2428</c:v>
                </c:pt>
                <c:pt idx="2428">
                  <c:v>2429</c:v>
                </c:pt>
                <c:pt idx="2429">
                  <c:v>2430</c:v>
                </c:pt>
                <c:pt idx="2430">
                  <c:v>2431</c:v>
                </c:pt>
                <c:pt idx="2431">
                  <c:v>2432</c:v>
                </c:pt>
                <c:pt idx="2432">
                  <c:v>2433</c:v>
                </c:pt>
                <c:pt idx="2433">
                  <c:v>2434</c:v>
                </c:pt>
                <c:pt idx="2434">
                  <c:v>2435</c:v>
                </c:pt>
                <c:pt idx="2435">
                  <c:v>2436</c:v>
                </c:pt>
                <c:pt idx="2436">
                  <c:v>2437</c:v>
                </c:pt>
                <c:pt idx="2437">
                  <c:v>2438</c:v>
                </c:pt>
                <c:pt idx="2438">
                  <c:v>2439</c:v>
                </c:pt>
                <c:pt idx="2439">
                  <c:v>2440</c:v>
                </c:pt>
                <c:pt idx="2440">
                  <c:v>2441</c:v>
                </c:pt>
                <c:pt idx="2441">
                  <c:v>2442</c:v>
                </c:pt>
                <c:pt idx="2442">
                  <c:v>2443</c:v>
                </c:pt>
                <c:pt idx="2443">
                  <c:v>2444</c:v>
                </c:pt>
                <c:pt idx="2444">
                  <c:v>2445</c:v>
                </c:pt>
                <c:pt idx="2445">
                  <c:v>2446</c:v>
                </c:pt>
                <c:pt idx="2446">
                  <c:v>2447</c:v>
                </c:pt>
                <c:pt idx="2447">
                  <c:v>2448</c:v>
                </c:pt>
                <c:pt idx="2448">
                  <c:v>2449</c:v>
                </c:pt>
                <c:pt idx="2449">
                  <c:v>2450</c:v>
                </c:pt>
                <c:pt idx="2450">
                  <c:v>2451</c:v>
                </c:pt>
                <c:pt idx="2451">
                  <c:v>2452</c:v>
                </c:pt>
                <c:pt idx="2452">
                  <c:v>2453</c:v>
                </c:pt>
                <c:pt idx="2453">
                  <c:v>2454</c:v>
                </c:pt>
                <c:pt idx="2454">
                  <c:v>2455</c:v>
                </c:pt>
                <c:pt idx="2455">
                  <c:v>2456</c:v>
                </c:pt>
                <c:pt idx="2456">
                  <c:v>2457</c:v>
                </c:pt>
                <c:pt idx="2457">
                  <c:v>2458</c:v>
                </c:pt>
                <c:pt idx="2458">
                  <c:v>2459</c:v>
                </c:pt>
                <c:pt idx="2459">
                  <c:v>2460</c:v>
                </c:pt>
                <c:pt idx="2460">
                  <c:v>2461</c:v>
                </c:pt>
                <c:pt idx="2461">
                  <c:v>2462</c:v>
                </c:pt>
                <c:pt idx="2462">
                  <c:v>2463</c:v>
                </c:pt>
                <c:pt idx="2463">
                  <c:v>2464</c:v>
                </c:pt>
                <c:pt idx="2464">
                  <c:v>2465</c:v>
                </c:pt>
                <c:pt idx="2465">
                  <c:v>2466</c:v>
                </c:pt>
                <c:pt idx="2466">
                  <c:v>2467</c:v>
                </c:pt>
                <c:pt idx="2467">
                  <c:v>2468</c:v>
                </c:pt>
                <c:pt idx="2468">
                  <c:v>2469</c:v>
                </c:pt>
                <c:pt idx="2469">
                  <c:v>2470</c:v>
                </c:pt>
                <c:pt idx="2470">
                  <c:v>2471</c:v>
                </c:pt>
                <c:pt idx="2471">
                  <c:v>2472</c:v>
                </c:pt>
                <c:pt idx="2472">
                  <c:v>2473</c:v>
                </c:pt>
                <c:pt idx="2473">
                  <c:v>2474</c:v>
                </c:pt>
                <c:pt idx="2474">
                  <c:v>2475</c:v>
                </c:pt>
                <c:pt idx="2475">
                  <c:v>2476</c:v>
                </c:pt>
                <c:pt idx="2476">
                  <c:v>2477</c:v>
                </c:pt>
                <c:pt idx="2477">
                  <c:v>2478</c:v>
                </c:pt>
                <c:pt idx="2478">
                  <c:v>2479</c:v>
                </c:pt>
                <c:pt idx="2479">
                  <c:v>2480</c:v>
                </c:pt>
                <c:pt idx="2480">
                  <c:v>2481</c:v>
                </c:pt>
                <c:pt idx="2481">
                  <c:v>2482</c:v>
                </c:pt>
                <c:pt idx="2482">
                  <c:v>2483</c:v>
                </c:pt>
                <c:pt idx="2483">
                  <c:v>2484</c:v>
                </c:pt>
                <c:pt idx="2484">
                  <c:v>2485</c:v>
                </c:pt>
                <c:pt idx="2485">
                  <c:v>2486</c:v>
                </c:pt>
                <c:pt idx="2486">
                  <c:v>2487</c:v>
                </c:pt>
                <c:pt idx="2487">
                  <c:v>2488</c:v>
                </c:pt>
                <c:pt idx="2488">
                  <c:v>2489</c:v>
                </c:pt>
                <c:pt idx="2489">
                  <c:v>2490</c:v>
                </c:pt>
                <c:pt idx="2490">
                  <c:v>2491</c:v>
                </c:pt>
                <c:pt idx="2491">
                  <c:v>2492</c:v>
                </c:pt>
                <c:pt idx="2492">
                  <c:v>2493</c:v>
                </c:pt>
                <c:pt idx="2493">
                  <c:v>2494</c:v>
                </c:pt>
                <c:pt idx="2494">
                  <c:v>2495</c:v>
                </c:pt>
                <c:pt idx="2495">
                  <c:v>2496</c:v>
                </c:pt>
                <c:pt idx="2496">
                  <c:v>2497</c:v>
                </c:pt>
                <c:pt idx="2497">
                  <c:v>2498</c:v>
                </c:pt>
                <c:pt idx="2498">
                  <c:v>2499</c:v>
                </c:pt>
                <c:pt idx="2499">
                  <c:v>2500</c:v>
                </c:pt>
                <c:pt idx="2500">
                  <c:v>2501</c:v>
                </c:pt>
                <c:pt idx="2501">
                  <c:v>2502</c:v>
                </c:pt>
                <c:pt idx="2502">
                  <c:v>2503</c:v>
                </c:pt>
                <c:pt idx="2503">
                  <c:v>2504</c:v>
                </c:pt>
                <c:pt idx="2504">
                  <c:v>2505</c:v>
                </c:pt>
                <c:pt idx="2505">
                  <c:v>2506</c:v>
                </c:pt>
                <c:pt idx="2506">
                  <c:v>2507</c:v>
                </c:pt>
                <c:pt idx="2507">
                  <c:v>2508</c:v>
                </c:pt>
                <c:pt idx="2508">
                  <c:v>2509</c:v>
                </c:pt>
                <c:pt idx="2509">
                  <c:v>2510</c:v>
                </c:pt>
                <c:pt idx="2510">
                  <c:v>2511</c:v>
                </c:pt>
                <c:pt idx="2511">
                  <c:v>2512</c:v>
                </c:pt>
                <c:pt idx="2512">
                  <c:v>2513</c:v>
                </c:pt>
                <c:pt idx="2513">
                  <c:v>2514</c:v>
                </c:pt>
                <c:pt idx="2514">
                  <c:v>2515</c:v>
                </c:pt>
                <c:pt idx="2515">
                  <c:v>2516</c:v>
                </c:pt>
                <c:pt idx="2516">
                  <c:v>2517</c:v>
                </c:pt>
                <c:pt idx="2517">
                  <c:v>2518</c:v>
                </c:pt>
                <c:pt idx="2518">
                  <c:v>2519</c:v>
                </c:pt>
                <c:pt idx="2519">
                  <c:v>2520</c:v>
                </c:pt>
                <c:pt idx="2520">
                  <c:v>2521</c:v>
                </c:pt>
                <c:pt idx="2521">
                  <c:v>2522</c:v>
                </c:pt>
                <c:pt idx="2522">
                  <c:v>2523</c:v>
                </c:pt>
                <c:pt idx="2523">
                  <c:v>2524</c:v>
                </c:pt>
                <c:pt idx="2524">
                  <c:v>2525</c:v>
                </c:pt>
                <c:pt idx="2525">
                  <c:v>2526</c:v>
                </c:pt>
                <c:pt idx="2526">
                  <c:v>2527</c:v>
                </c:pt>
                <c:pt idx="2527">
                  <c:v>2528</c:v>
                </c:pt>
                <c:pt idx="2528">
                  <c:v>2529</c:v>
                </c:pt>
                <c:pt idx="2529">
                  <c:v>2530</c:v>
                </c:pt>
                <c:pt idx="2530">
                  <c:v>2531</c:v>
                </c:pt>
                <c:pt idx="2531">
                  <c:v>2532</c:v>
                </c:pt>
                <c:pt idx="2532">
                  <c:v>2533</c:v>
                </c:pt>
                <c:pt idx="2533">
                  <c:v>2534</c:v>
                </c:pt>
                <c:pt idx="2534">
                  <c:v>2535</c:v>
                </c:pt>
                <c:pt idx="2535">
                  <c:v>2536</c:v>
                </c:pt>
                <c:pt idx="2536">
                  <c:v>2537</c:v>
                </c:pt>
                <c:pt idx="2537">
                  <c:v>2538</c:v>
                </c:pt>
                <c:pt idx="2538">
                  <c:v>2539</c:v>
                </c:pt>
                <c:pt idx="2539">
                  <c:v>2540</c:v>
                </c:pt>
                <c:pt idx="2540">
                  <c:v>2541</c:v>
                </c:pt>
                <c:pt idx="2541">
                  <c:v>2542</c:v>
                </c:pt>
                <c:pt idx="2542">
                  <c:v>2543</c:v>
                </c:pt>
                <c:pt idx="2543">
                  <c:v>2544</c:v>
                </c:pt>
                <c:pt idx="2544">
                  <c:v>2545</c:v>
                </c:pt>
                <c:pt idx="2545">
                  <c:v>2546</c:v>
                </c:pt>
                <c:pt idx="2546">
                  <c:v>2547</c:v>
                </c:pt>
                <c:pt idx="2547">
                  <c:v>2548</c:v>
                </c:pt>
                <c:pt idx="2548">
                  <c:v>2549</c:v>
                </c:pt>
                <c:pt idx="2549">
                  <c:v>2550</c:v>
                </c:pt>
                <c:pt idx="2550">
                  <c:v>2551</c:v>
                </c:pt>
                <c:pt idx="2551">
                  <c:v>2552</c:v>
                </c:pt>
                <c:pt idx="2552">
                  <c:v>2553</c:v>
                </c:pt>
                <c:pt idx="2553">
                  <c:v>2554</c:v>
                </c:pt>
                <c:pt idx="2554">
                  <c:v>2555</c:v>
                </c:pt>
                <c:pt idx="2555">
                  <c:v>2556</c:v>
                </c:pt>
                <c:pt idx="2556">
                  <c:v>2557</c:v>
                </c:pt>
                <c:pt idx="2557">
                  <c:v>2558</c:v>
                </c:pt>
                <c:pt idx="2558">
                  <c:v>2559</c:v>
                </c:pt>
                <c:pt idx="2559">
                  <c:v>2560</c:v>
                </c:pt>
                <c:pt idx="2560">
                  <c:v>2561</c:v>
                </c:pt>
                <c:pt idx="2561">
                  <c:v>2562</c:v>
                </c:pt>
                <c:pt idx="2562">
                  <c:v>2563</c:v>
                </c:pt>
                <c:pt idx="2563">
                  <c:v>2564</c:v>
                </c:pt>
                <c:pt idx="2564">
                  <c:v>2565</c:v>
                </c:pt>
                <c:pt idx="2565">
                  <c:v>2566</c:v>
                </c:pt>
                <c:pt idx="2566">
                  <c:v>2567</c:v>
                </c:pt>
                <c:pt idx="2567">
                  <c:v>2568</c:v>
                </c:pt>
                <c:pt idx="2568">
                  <c:v>2569</c:v>
                </c:pt>
                <c:pt idx="2569">
                  <c:v>2570</c:v>
                </c:pt>
                <c:pt idx="2570">
                  <c:v>2571</c:v>
                </c:pt>
                <c:pt idx="2571">
                  <c:v>2572</c:v>
                </c:pt>
                <c:pt idx="2572">
                  <c:v>2573</c:v>
                </c:pt>
                <c:pt idx="2573">
                  <c:v>2574</c:v>
                </c:pt>
                <c:pt idx="2574">
                  <c:v>2575</c:v>
                </c:pt>
                <c:pt idx="2575">
                  <c:v>2576</c:v>
                </c:pt>
                <c:pt idx="2576">
                  <c:v>2577</c:v>
                </c:pt>
                <c:pt idx="2577">
                  <c:v>2578</c:v>
                </c:pt>
                <c:pt idx="2578">
                  <c:v>2579</c:v>
                </c:pt>
                <c:pt idx="2579">
                  <c:v>2580</c:v>
                </c:pt>
                <c:pt idx="2580">
                  <c:v>2581</c:v>
                </c:pt>
                <c:pt idx="2581">
                  <c:v>2582</c:v>
                </c:pt>
                <c:pt idx="2582">
                  <c:v>2583</c:v>
                </c:pt>
                <c:pt idx="2583">
                  <c:v>2584</c:v>
                </c:pt>
                <c:pt idx="2584">
                  <c:v>2585</c:v>
                </c:pt>
                <c:pt idx="2585">
                  <c:v>2586</c:v>
                </c:pt>
                <c:pt idx="2586">
                  <c:v>2587</c:v>
                </c:pt>
                <c:pt idx="2587">
                  <c:v>2588</c:v>
                </c:pt>
                <c:pt idx="2588">
                  <c:v>2589</c:v>
                </c:pt>
                <c:pt idx="2589">
                  <c:v>2590</c:v>
                </c:pt>
                <c:pt idx="2590">
                  <c:v>2591</c:v>
                </c:pt>
                <c:pt idx="2591">
                  <c:v>2592</c:v>
                </c:pt>
                <c:pt idx="2592">
                  <c:v>2593</c:v>
                </c:pt>
                <c:pt idx="2593">
                  <c:v>2594</c:v>
                </c:pt>
                <c:pt idx="2594">
                  <c:v>2595</c:v>
                </c:pt>
                <c:pt idx="2595">
                  <c:v>2596</c:v>
                </c:pt>
                <c:pt idx="2596">
                  <c:v>2597</c:v>
                </c:pt>
                <c:pt idx="2597">
                  <c:v>2598</c:v>
                </c:pt>
                <c:pt idx="2598">
                  <c:v>2599</c:v>
                </c:pt>
                <c:pt idx="2599">
                  <c:v>2600</c:v>
                </c:pt>
                <c:pt idx="2600">
                  <c:v>2601</c:v>
                </c:pt>
                <c:pt idx="2601">
                  <c:v>2602</c:v>
                </c:pt>
                <c:pt idx="2602">
                  <c:v>2603</c:v>
                </c:pt>
                <c:pt idx="2603">
                  <c:v>2604</c:v>
                </c:pt>
                <c:pt idx="2604">
                  <c:v>2605</c:v>
                </c:pt>
                <c:pt idx="2605">
                  <c:v>2606</c:v>
                </c:pt>
                <c:pt idx="2606">
                  <c:v>2607</c:v>
                </c:pt>
                <c:pt idx="2607">
                  <c:v>2608</c:v>
                </c:pt>
                <c:pt idx="2608">
                  <c:v>2609</c:v>
                </c:pt>
                <c:pt idx="2609">
                  <c:v>2610</c:v>
                </c:pt>
                <c:pt idx="2610">
                  <c:v>2611</c:v>
                </c:pt>
                <c:pt idx="2611">
                  <c:v>2612</c:v>
                </c:pt>
                <c:pt idx="2612">
                  <c:v>2613</c:v>
                </c:pt>
                <c:pt idx="2613">
                  <c:v>2614</c:v>
                </c:pt>
                <c:pt idx="2614">
                  <c:v>2615</c:v>
                </c:pt>
                <c:pt idx="2615">
                  <c:v>2616</c:v>
                </c:pt>
                <c:pt idx="2616">
                  <c:v>2617</c:v>
                </c:pt>
                <c:pt idx="2617">
                  <c:v>2618</c:v>
                </c:pt>
                <c:pt idx="2618">
                  <c:v>2619</c:v>
                </c:pt>
                <c:pt idx="2619">
                  <c:v>2620</c:v>
                </c:pt>
                <c:pt idx="2620">
                  <c:v>2621</c:v>
                </c:pt>
                <c:pt idx="2621">
                  <c:v>2622</c:v>
                </c:pt>
                <c:pt idx="2622">
                  <c:v>2623</c:v>
                </c:pt>
                <c:pt idx="2623">
                  <c:v>2624</c:v>
                </c:pt>
                <c:pt idx="2624">
                  <c:v>2625</c:v>
                </c:pt>
                <c:pt idx="2625">
                  <c:v>2626</c:v>
                </c:pt>
                <c:pt idx="2626">
                  <c:v>2627</c:v>
                </c:pt>
                <c:pt idx="2627">
                  <c:v>2628</c:v>
                </c:pt>
                <c:pt idx="2628">
                  <c:v>2629</c:v>
                </c:pt>
                <c:pt idx="2629">
                  <c:v>2630</c:v>
                </c:pt>
                <c:pt idx="2630">
                  <c:v>2631</c:v>
                </c:pt>
                <c:pt idx="2631">
                  <c:v>2632</c:v>
                </c:pt>
                <c:pt idx="2632">
                  <c:v>2633</c:v>
                </c:pt>
                <c:pt idx="2633">
                  <c:v>2634</c:v>
                </c:pt>
                <c:pt idx="2634">
                  <c:v>2635</c:v>
                </c:pt>
                <c:pt idx="2635">
                  <c:v>2636</c:v>
                </c:pt>
                <c:pt idx="2636">
                  <c:v>2637</c:v>
                </c:pt>
                <c:pt idx="2637">
                  <c:v>2638</c:v>
                </c:pt>
                <c:pt idx="2638">
                  <c:v>2639</c:v>
                </c:pt>
                <c:pt idx="2639">
                  <c:v>2640</c:v>
                </c:pt>
                <c:pt idx="2640">
                  <c:v>2641</c:v>
                </c:pt>
                <c:pt idx="2641">
                  <c:v>2642</c:v>
                </c:pt>
                <c:pt idx="2642">
                  <c:v>2643</c:v>
                </c:pt>
                <c:pt idx="2643">
                  <c:v>2644</c:v>
                </c:pt>
                <c:pt idx="2644">
                  <c:v>2645</c:v>
                </c:pt>
                <c:pt idx="2645">
                  <c:v>2646</c:v>
                </c:pt>
                <c:pt idx="2646">
                  <c:v>2647</c:v>
                </c:pt>
                <c:pt idx="2647">
                  <c:v>2648</c:v>
                </c:pt>
                <c:pt idx="2648">
                  <c:v>2649</c:v>
                </c:pt>
                <c:pt idx="2649">
                  <c:v>2650</c:v>
                </c:pt>
                <c:pt idx="2650">
                  <c:v>2651</c:v>
                </c:pt>
                <c:pt idx="2651">
                  <c:v>2652</c:v>
                </c:pt>
                <c:pt idx="2652">
                  <c:v>2653</c:v>
                </c:pt>
                <c:pt idx="2653">
                  <c:v>2654</c:v>
                </c:pt>
                <c:pt idx="2654">
                  <c:v>2655</c:v>
                </c:pt>
                <c:pt idx="2655">
                  <c:v>2656</c:v>
                </c:pt>
                <c:pt idx="2656">
                  <c:v>2657</c:v>
                </c:pt>
                <c:pt idx="2657">
                  <c:v>2658</c:v>
                </c:pt>
                <c:pt idx="2658">
                  <c:v>2659</c:v>
                </c:pt>
                <c:pt idx="2659">
                  <c:v>2660</c:v>
                </c:pt>
                <c:pt idx="2660">
                  <c:v>2661</c:v>
                </c:pt>
                <c:pt idx="2661">
                  <c:v>2662</c:v>
                </c:pt>
                <c:pt idx="2662">
                  <c:v>2663</c:v>
                </c:pt>
                <c:pt idx="2663">
                  <c:v>2664</c:v>
                </c:pt>
                <c:pt idx="2664">
                  <c:v>2665</c:v>
                </c:pt>
                <c:pt idx="2665">
                  <c:v>2666</c:v>
                </c:pt>
                <c:pt idx="2666">
                  <c:v>2667</c:v>
                </c:pt>
                <c:pt idx="2667">
                  <c:v>2668</c:v>
                </c:pt>
                <c:pt idx="2668">
                  <c:v>2669</c:v>
                </c:pt>
                <c:pt idx="2669">
                  <c:v>2670</c:v>
                </c:pt>
                <c:pt idx="2670">
                  <c:v>2671</c:v>
                </c:pt>
                <c:pt idx="2671">
                  <c:v>2672</c:v>
                </c:pt>
                <c:pt idx="2672">
                  <c:v>2673</c:v>
                </c:pt>
                <c:pt idx="2673">
                  <c:v>2674</c:v>
                </c:pt>
                <c:pt idx="2674">
                  <c:v>2675</c:v>
                </c:pt>
                <c:pt idx="2675">
                  <c:v>2676</c:v>
                </c:pt>
                <c:pt idx="2676">
                  <c:v>2677</c:v>
                </c:pt>
                <c:pt idx="2677">
                  <c:v>2678</c:v>
                </c:pt>
                <c:pt idx="2678">
                  <c:v>2679</c:v>
                </c:pt>
                <c:pt idx="2679">
                  <c:v>2680</c:v>
                </c:pt>
                <c:pt idx="2680">
                  <c:v>2681</c:v>
                </c:pt>
                <c:pt idx="2681">
                  <c:v>2682</c:v>
                </c:pt>
                <c:pt idx="2682">
                  <c:v>2683</c:v>
                </c:pt>
                <c:pt idx="2683">
                  <c:v>2684</c:v>
                </c:pt>
                <c:pt idx="2684">
                  <c:v>2685</c:v>
                </c:pt>
                <c:pt idx="2685">
                  <c:v>2686</c:v>
                </c:pt>
                <c:pt idx="2686">
                  <c:v>2687</c:v>
                </c:pt>
                <c:pt idx="2687">
                  <c:v>2688</c:v>
                </c:pt>
                <c:pt idx="2688">
                  <c:v>2689</c:v>
                </c:pt>
                <c:pt idx="2689">
                  <c:v>2690</c:v>
                </c:pt>
                <c:pt idx="2690">
                  <c:v>2691</c:v>
                </c:pt>
                <c:pt idx="2691">
                  <c:v>2692</c:v>
                </c:pt>
                <c:pt idx="2692">
                  <c:v>2693</c:v>
                </c:pt>
                <c:pt idx="2693">
                  <c:v>2694</c:v>
                </c:pt>
                <c:pt idx="2694">
                  <c:v>2695</c:v>
                </c:pt>
                <c:pt idx="2695">
                  <c:v>2696</c:v>
                </c:pt>
                <c:pt idx="2696">
                  <c:v>2697</c:v>
                </c:pt>
                <c:pt idx="2697">
                  <c:v>2698</c:v>
                </c:pt>
                <c:pt idx="2698">
                  <c:v>2699</c:v>
                </c:pt>
                <c:pt idx="2699">
                  <c:v>2700</c:v>
                </c:pt>
                <c:pt idx="2700">
                  <c:v>2701</c:v>
                </c:pt>
                <c:pt idx="2701">
                  <c:v>2702</c:v>
                </c:pt>
                <c:pt idx="2702">
                  <c:v>2703</c:v>
                </c:pt>
                <c:pt idx="2703">
                  <c:v>2704</c:v>
                </c:pt>
                <c:pt idx="2704">
                  <c:v>2705</c:v>
                </c:pt>
                <c:pt idx="2705">
                  <c:v>2706</c:v>
                </c:pt>
                <c:pt idx="2706">
                  <c:v>2707</c:v>
                </c:pt>
                <c:pt idx="2707">
                  <c:v>2708</c:v>
                </c:pt>
                <c:pt idx="2708">
                  <c:v>2709</c:v>
                </c:pt>
                <c:pt idx="2709">
                  <c:v>2710</c:v>
                </c:pt>
                <c:pt idx="2710">
                  <c:v>2711</c:v>
                </c:pt>
                <c:pt idx="2711">
                  <c:v>2712</c:v>
                </c:pt>
                <c:pt idx="2712">
                  <c:v>2713</c:v>
                </c:pt>
                <c:pt idx="2713">
                  <c:v>2714</c:v>
                </c:pt>
                <c:pt idx="2714">
                  <c:v>2715</c:v>
                </c:pt>
                <c:pt idx="2715">
                  <c:v>2716</c:v>
                </c:pt>
                <c:pt idx="2716">
                  <c:v>2717</c:v>
                </c:pt>
                <c:pt idx="2717">
                  <c:v>2718</c:v>
                </c:pt>
                <c:pt idx="2718">
                  <c:v>2719</c:v>
                </c:pt>
                <c:pt idx="2719">
                  <c:v>2720</c:v>
                </c:pt>
                <c:pt idx="2720">
                  <c:v>2721</c:v>
                </c:pt>
                <c:pt idx="2721">
                  <c:v>2722</c:v>
                </c:pt>
                <c:pt idx="2722">
                  <c:v>2723</c:v>
                </c:pt>
                <c:pt idx="2723">
                  <c:v>2724</c:v>
                </c:pt>
                <c:pt idx="2724">
                  <c:v>2725</c:v>
                </c:pt>
                <c:pt idx="2725">
                  <c:v>2726</c:v>
                </c:pt>
                <c:pt idx="2726">
                  <c:v>2727</c:v>
                </c:pt>
                <c:pt idx="2727">
                  <c:v>2728</c:v>
                </c:pt>
                <c:pt idx="2728">
                  <c:v>2729</c:v>
                </c:pt>
                <c:pt idx="2729">
                  <c:v>2730</c:v>
                </c:pt>
                <c:pt idx="2730">
                  <c:v>2731</c:v>
                </c:pt>
                <c:pt idx="2731">
                  <c:v>2732</c:v>
                </c:pt>
                <c:pt idx="2732">
                  <c:v>2733</c:v>
                </c:pt>
                <c:pt idx="2733">
                  <c:v>2734</c:v>
                </c:pt>
                <c:pt idx="2734">
                  <c:v>2735</c:v>
                </c:pt>
                <c:pt idx="2735">
                  <c:v>2736</c:v>
                </c:pt>
                <c:pt idx="2736">
                  <c:v>2737</c:v>
                </c:pt>
                <c:pt idx="2737">
                  <c:v>2738</c:v>
                </c:pt>
                <c:pt idx="2738">
                  <c:v>2739</c:v>
                </c:pt>
                <c:pt idx="2739">
                  <c:v>2740</c:v>
                </c:pt>
                <c:pt idx="2740">
                  <c:v>2741</c:v>
                </c:pt>
                <c:pt idx="2741">
                  <c:v>2742</c:v>
                </c:pt>
                <c:pt idx="2742">
                  <c:v>2743</c:v>
                </c:pt>
                <c:pt idx="2743">
                  <c:v>2744</c:v>
                </c:pt>
                <c:pt idx="2744">
                  <c:v>2745</c:v>
                </c:pt>
                <c:pt idx="2745">
                  <c:v>2746</c:v>
                </c:pt>
                <c:pt idx="2746">
                  <c:v>2747</c:v>
                </c:pt>
                <c:pt idx="2747">
                  <c:v>2748</c:v>
                </c:pt>
                <c:pt idx="2748">
                  <c:v>2749</c:v>
                </c:pt>
                <c:pt idx="2749">
                  <c:v>2750</c:v>
                </c:pt>
                <c:pt idx="2750">
                  <c:v>2751</c:v>
                </c:pt>
                <c:pt idx="2751">
                  <c:v>2752</c:v>
                </c:pt>
                <c:pt idx="2752">
                  <c:v>2753</c:v>
                </c:pt>
                <c:pt idx="2753">
                  <c:v>2754</c:v>
                </c:pt>
                <c:pt idx="2754">
                  <c:v>2755</c:v>
                </c:pt>
                <c:pt idx="2755">
                  <c:v>2756</c:v>
                </c:pt>
                <c:pt idx="2756">
                  <c:v>2757</c:v>
                </c:pt>
                <c:pt idx="2757">
                  <c:v>2758</c:v>
                </c:pt>
                <c:pt idx="2758">
                  <c:v>2759</c:v>
                </c:pt>
                <c:pt idx="2759">
                  <c:v>2760</c:v>
                </c:pt>
                <c:pt idx="2760">
                  <c:v>2761</c:v>
                </c:pt>
                <c:pt idx="2761">
                  <c:v>2762</c:v>
                </c:pt>
                <c:pt idx="2762">
                  <c:v>2763</c:v>
                </c:pt>
                <c:pt idx="2763">
                  <c:v>2764</c:v>
                </c:pt>
                <c:pt idx="2764">
                  <c:v>2765</c:v>
                </c:pt>
                <c:pt idx="2765">
                  <c:v>2766</c:v>
                </c:pt>
                <c:pt idx="2766">
                  <c:v>2767</c:v>
                </c:pt>
                <c:pt idx="2767">
                  <c:v>2768</c:v>
                </c:pt>
                <c:pt idx="2768">
                  <c:v>2769</c:v>
                </c:pt>
                <c:pt idx="2769">
                  <c:v>2770</c:v>
                </c:pt>
                <c:pt idx="2770">
                  <c:v>2771</c:v>
                </c:pt>
                <c:pt idx="2771">
                  <c:v>2772</c:v>
                </c:pt>
                <c:pt idx="2772">
                  <c:v>2773</c:v>
                </c:pt>
                <c:pt idx="2773">
                  <c:v>2774</c:v>
                </c:pt>
                <c:pt idx="2774">
                  <c:v>2775</c:v>
                </c:pt>
                <c:pt idx="2775">
                  <c:v>2776</c:v>
                </c:pt>
                <c:pt idx="2776">
                  <c:v>2777</c:v>
                </c:pt>
                <c:pt idx="2777">
                  <c:v>2778</c:v>
                </c:pt>
                <c:pt idx="2778">
                  <c:v>2779</c:v>
                </c:pt>
                <c:pt idx="2779">
                  <c:v>2780</c:v>
                </c:pt>
                <c:pt idx="2780">
                  <c:v>2781</c:v>
                </c:pt>
                <c:pt idx="2781">
                  <c:v>2782</c:v>
                </c:pt>
                <c:pt idx="2782">
                  <c:v>2783</c:v>
                </c:pt>
                <c:pt idx="2783">
                  <c:v>2784</c:v>
                </c:pt>
                <c:pt idx="2784">
                  <c:v>2785</c:v>
                </c:pt>
                <c:pt idx="2785">
                  <c:v>2786</c:v>
                </c:pt>
                <c:pt idx="2786">
                  <c:v>2787</c:v>
                </c:pt>
                <c:pt idx="2787">
                  <c:v>2788</c:v>
                </c:pt>
                <c:pt idx="2788">
                  <c:v>2789</c:v>
                </c:pt>
                <c:pt idx="2789">
                  <c:v>2790</c:v>
                </c:pt>
                <c:pt idx="2790">
                  <c:v>2791</c:v>
                </c:pt>
                <c:pt idx="2791">
                  <c:v>2792</c:v>
                </c:pt>
                <c:pt idx="2792">
                  <c:v>2793</c:v>
                </c:pt>
                <c:pt idx="2793">
                  <c:v>2794</c:v>
                </c:pt>
                <c:pt idx="2794">
                  <c:v>2795</c:v>
                </c:pt>
                <c:pt idx="2795">
                  <c:v>2796</c:v>
                </c:pt>
                <c:pt idx="2796">
                  <c:v>2797</c:v>
                </c:pt>
                <c:pt idx="2797">
                  <c:v>2798</c:v>
                </c:pt>
                <c:pt idx="2798">
                  <c:v>2799</c:v>
                </c:pt>
                <c:pt idx="2799">
                  <c:v>2800</c:v>
                </c:pt>
                <c:pt idx="2800">
                  <c:v>2801</c:v>
                </c:pt>
                <c:pt idx="2801">
                  <c:v>2802</c:v>
                </c:pt>
                <c:pt idx="2802">
                  <c:v>2803</c:v>
                </c:pt>
                <c:pt idx="2803">
                  <c:v>2804</c:v>
                </c:pt>
                <c:pt idx="2804">
                  <c:v>2805</c:v>
                </c:pt>
                <c:pt idx="2805">
                  <c:v>2806</c:v>
                </c:pt>
                <c:pt idx="2806">
                  <c:v>2807</c:v>
                </c:pt>
                <c:pt idx="2807">
                  <c:v>2808</c:v>
                </c:pt>
                <c:pt idx="2808">
                  <c:v>2809</c:v>
                </c:pt>
                <c:pt idx="2809">
                  <c:v>2810</c:v>
                </c:pt>
                <c:pt idx="2810">
                  <c:v>2811</c:v>
                </c:pt>
                <c:pt idx="2811">
                  <c:v>2812</c:v>
                </c:pt>
                <c:pt idx="2812">
                  <c:v>2813</c:v>
                </c:pt>
                <c:pt idx="2813">
                  <c:v>2814</c:v>
                </c:pt>
                <c:pt idx="2814">
                  <c:v>2815</c:v>
                </c:pt>
                <c:pt idx="2815">
                  <c:v>2816</c:v>
                </c:pt>
                <c:pt idx="2816">
                  <c:v>2817</c:v>
                </c:pt>
                <c:pt idx="2817">
                  <c:v>2818</c:v>
                </c:pt>
                <c:pt idx="2818">
                  <c:v>2819</c:v>
                </c:pt>
                <c:pt idx="2819">
                  <c:v>2820</c:v>
                </c:pt>
                <c:pt idx="2820">
                  <c:v>2821</c:v>
                </c:pt>
                <c:pt idx="2821">
                  <c:v>2822</c:v>
                </c:pt>
                <c:pt idx="2822">
                  <c:v>2823</c:v>
                </c:pt>
                <c:pt idx="2823">
                  <c:v>2824</c:v>
                </c:pt>
                <c:pt idx="2824">
                  <c:v>2825</c:v>
                </c:pt>
                <c:pt idx="2825">
                  <c:v>2826</c:v>
                </c:pt>
                <c:pt idx="2826">
                  <c:v>2827</c:v>
                </c:pt>
                <c:pt idx="2827">
                  <c:v>2828</c:v>
                </c:pt>
                <c:pt idx="2828">
                  <c:v>2829</c:v>
                </c:pt>
                <c:pt idx="2829">
                  <c:v>2830</c:v>
                </c:pt>
                <c:pt idx="2830">
                  <c:v>2831</c:v>
                </c:pt>
                <c:pt idx="2831">
                  <c:v>2832</c:v>
                </c:pt>
                <c:pt idx="2832">
                  <c:v>2833</c:v>
                </c:pt>
                <c:pt idx="2833">
                  <c:v>2834</c:v>
                </c:pt>
                <c:pt idx="2834">
                  <c:v>2835</c:v>
                </c:pt>
                <c:pt idx="2835">
                  <c:v>2836</c:v>
                </c:pt>
                <c:pt idx="2836">
                  <c:v>2837</c:v>
                </c:pt>
                <c:pt idx="2837">
                  <c:v>2838</c:v>
                </c:pt>
                <c:pt idx="2838">
                  <c:v>2839</c:v>
                </c:pt>
                <c:pt idx="2839">
                  <c:v>2840</c:v>
                </c:pt>
                <c:pt idx="2840">
                  <c:v>2841</c:v>
                </c:pt>
                <c:pt idx="2841">
                  <c:v>2842</c:v>
                </c:pt>
                <c:pt idx="2842">
                  <c:v>2843</c:v>
                </c:pt>
                <c:pt idx="2843">
                  <c:v>2844</c:v>
                </c:pt>
                <c:pt idx="2844">
                  <c:v>2845</c:v>
                </c:pt>
                <c:pt idx="2845">
                  <c:v>2846</c:v>
                </c:pt>
                <c:pt idx="2846">
                  <c:v>2847</c:v>
                </c:pt>
                <c:pt idx="2847">
                  <c:v>2848</c:v>
                </c:pt>
                <c:pt idx="2848">
                  <c:v>2849</c:v>
                </c:pt>
                <c:pt idx="2849">
                  <c:v>2850</c:v>
                </c:pt>
                <c:pt idx="2850">
                  <c:v>2851</c:v>
                </c:pt>
                <c:pt idx="2851">
                  <c:v>2852</c:v>
                </c:pt>
                <c:pt idx="2852">
                  <c:v>2853</c:v>
                </c:pt>
                <c:pt idx="2853">
                  <c:v>2854</c:v>
                </c:pt>
                <c:pt idx="2854">
                  <c:v>2855</c:v>
                </c:pt>
                <c:pt idx="2855">
                  <c:v>2856</c:v>
                </c:pt>
                <c:pt idx="2856">
                  <c:v>2857</c:v>
                </c:pt>
                <c:pt idx="2857">
                  <c:v>2858</c:v>
                </c:pt>
                <c:pt idx="2858">
                  <c:v>2859</c:v>
                </c:pt>
                <c:pt idx="2859">
                  <c:v>2860</c:v>
                </c:pt>
                <c:pt idx="2860">
                  <c:v>2861</c:v>
                </c:pt>
                <c:pt idx="2861">
                  <c:v>2862</c:v>
                </c:pt>
                <c:pt idx="2862">
                  <c:v>2863</c:v>
                </c:pt>
                <c:pt idx="2863">
                  <c:v>2864</c:v>
                </c:pt>
                <c:pt idx="2864">
                  <c:v>2865</c:v>
                </c:pt>
                <c:pt idx="2865">
                  <c:v>2866</c:v>
                </c:pt>
                <c:pt idx="2866">
                  <c:v>2867</c:v>
                </c:pt>
                <c:pt idx="2867">
                  <c:v>2868</c:v>
                </c:pt>
                <c:pt idx="2868">
                  <c:v>2869</c:v>
                </c:pt>
                <c:pt idx="2869">
                  <c:v>2870</c:v>
                </c:pt>
                <c:pt idx="2870">
                  <c:v>2871</c:v>
                </c:pt>
                <c:pt idx="2871">
                  <c:v>2872</c:v>
                </c:pt>
                <c:pt idx="2872">
                  <c:v>2873</c:v>
                </c:pt>
                <c:pt idx="2873">
                  <c:v>2874</c:v>
                </c:pt>
                <c:pt idx="2874">
                  <c:v>2875</c:v>
                </c:pt>
                <c:pt idx="2875">
                  <c:v>2876</c:v>
                </c:pt>
                <c:pt idx="2876">
                  <c:v>2877</c:v>
                </c:pt>
                <c:pt idx="2877">
                  <c:v>2878</c:v>
                </c:pt>
                <c:pt idx="2878">
                  <c:v>2879</c:v>
                </c:pt>
                <c:pt idx="2879">
                  <c:v>2880</c:v>
                </c:pt>
                <c:pt idx="2880">
                  <c:v>2881</c:v>
                </c:pt>
                <c:pt idx="2881">
                  <c:v>2882</c:v>
                </c:pt>
                <c:pt idx="2882">
                  <c:v>2883</c:v>
                </c:pt>
                <c:pt idx="2883">
                  <c:v>2884</c:v>
                </c:pt>
                <c:pt idx="2884">
                  <c:v>2885</c:v>
                </c:pt>
                <c:pt idx="2885">
                  <c:v>2886</c:v>
                </c:pt>
                <c:pt idx="2886">
                  <c:v>2887</c:v>
                </c:pt>
                <c:pt idx="2887">
                  <c:v>2888</c:v>
                </c:pt>
                <c:pt idx="2888">
                  <c:v>2889</c:v>
                </c:pt>
                <c:pt idx="2889">
                  <c:v>2890</c:v>
                </c:pt>
                <c:pt idx="2890">
                  <c:v>2891</c:v>
                </c:pt>
                <c:pt idx="2891">
                  <c:v>2892</c:v>
                </c:pt>
                <c:pt idx="2892">
                  <c:v>2893</c:v>
                </c:pt>
                <c:pt idx="2893">
                  <c:v>2894</c:v>
                </c:pt>
                <c:pt idx="2894">
                  <c:v>2895</c:v>
                </c:pt>
                <c:pt idx="2895">
                  <c:v>2896</c:v>
                </c:pt>
                <c:pt idx="2896">
                  <c:v>2897</c:v>
                </c:pt>
                <c:pt idx="2897">
                  <c:v>2898</c:v>
                </c:pt>
                <c:pt idx="2898">
                  <c:v>2899</c:v>
                </c:pt>
                <c:pt idx="2899">
                  <c:v>2900</c:v>
                </c:pt>
                <c:pt idx="2900">
                  <c:v>2901</c:v>
                </c:pt>
                <c:pt idx="2901">
                  <c:v>2902</c:v>
                </c:pt>
                <c:pt idx="2902">
                  <c:v>2903</c:v>
                </c:pt>
                <c:pt idx="2903">
                  <c:v>2904</c:v>
                </c:pt>
                <c:pt idx="2904">
                  <c:v>2905</c:v>
                </c:pt>
                <c:pt idx="2905">
                  <c:v>2906</c:v>
                </c:pt>
                <c:pt idx="2906">
                  <c:v>2907</c:v>
                </c:pt>
                <c:pt idx="2907">
                  <c:v>2908</c:v>
                </c:pt>
                <c:pt idx="2908">
                  <c:v>2909</c:v>
                </c:pt>
                <c:pt idx="2909">
                  <c:v>2910</c:v>
                </c:pt>
                <c:pt idx="2910">
                  <c:v>2911</c:v>
                </c:pt>
                <c:pt idx="2911">
                  <c:v>2912</c:v>
                </c:pt>
                <c:pt idx="2912">
                  <c:v>2913</c:v>
                </c:pt>
                <c:pt idx="2913">
                  <c:v>2914</c:v>
                </c:pt>
                <c:pt idx="2914">
                  <c:v>2915</c:v>
                </c:pt>
                <c:pt idx="2915">
                  <c:v>2916</c:v>
                </c:pt>
                <c:pt idx="2916">
                  <c:v>2917</c:v>
                </c:pt>
                <c:pt idx="2917">
                  <c:v>2918</c:v>
                </c:pt>
                <c:pt idx="2918">
                  <c:v>2919</c:v>
                </c:pt>
                <c:pt idx="2919">
                  <c:v>2920</c:v>
                </c:pt>
                <c:pt idx="2920">
                  <c:v>2921</c:v>
                </c:pt>
                <c:pt idx="2921">
                  <c:v>2922</c:v>
                </c:pt>
                <c:pt idx="2922">
                  <c:v>2923</c:v>
                </c:pt>
                <c:pt idx="2923">
                  <c:v>2924</c:v>
                </c:pt>
                <c:pt idx="2924">
                  <c:v>2925</c:v>
                </c:pt>
                <c:pt idx="2925">
                  <c:v>2926</c:v>
                </c:pt>
                <c:pt idx="2926">
                  <c:v>2927</c:v>
                </c:pt>
                <c:pt idx="2927">
                  <c:v>2928</c:v>
                </c:pt>
                <c:pt idx="2928">
                  <c:v>2929</c:v>
                </c:pt>
                <c:pt idx="2929">
                  <c:v>2930</c:v>
                </c:pt>
                <c:pt idx="2930">
                  <c:v>2931</c:v>
                </c:pt>
                <c:pt idx="2931">
                  <c:v>2932</c:v>
                </c:pt>
                <c:pt idx="2932">
                  <c:v>2933</c:v>
                </c:pt>
                <c:pt idx="2933">
                  <c:v>2934</c:v>
                </c:pt>
                <c:pt idx="2934">
                  <c:v>2935</c:v>
                </c:pt>
                <c:pt idx="2935">
                  <c:v>2936</c:v>
                </c:pt>
                <c:pt idx="2936">
                  <c:v>2937</c:v>
                </c:pt>
                <c:pt idx="2937">
                  <c:v>2938</c:v>
                </c:pt>
                <c:pt idx="2938">
                  <c:v>2939</c:v>
                </c:pt>
                <c:pt idx="2939">
                  <c:v>2940</c:v>
                </c:pt>
                <c:pt idx="2940">
                  <c:v>2941</c:v>
                </c:pt>
                <c:pt idx="2941">
                  <c:v>2942</c:v>
                </c:pt>
                <c:pt idx="2942">
                  <c:v>2943</c:v>
                </c:pt>
                <c:pt idx="2943">
                  <c:v>2944</c:v>
                </c:pt>
                <c:pt idx="2944">
                  <c:v>2945</c:v>
                </c:pt>
                <c:pt idx="2945">
                  <c:v>2946</c:v>
                </c:pt>
                <c:pt idx="2946">
                  <c:v>2947</c:v>
                </c:pt>
                <c:pt idx="2947">
                  <c:v>2948</c:v>
                </c:pt>
                <c:pt idx="2948">
                  <c:v>2949</c:v>
                </c:pt>
                <c:pt idx="2949">
                  <c:v>2950</c:v>
                </c:pt>
                <c:pt idx="2950">
                  <c:v>2951</c:v>
                </c:pt>
                <c:pt idx="2951">
                  <c:v>2952</c:v>
                </c:pt>
                <c:pt idx="2952">
                  <c:v>2953</c:v>
                </c:pt>
                <c:pt idx="2953">
                  <c:v>2954</c:v>
                </c:pt>
                <c:pt idx="2954">
                  <c:v>2955</c:v>
                </c:pt>
                <c:pt idx="2955">
                  <c:v>2956</c:v>
                </c:pt>
                <c:pt idx="2956">
                  <c:v>2957</c:v>
                </c:pt>
                <c:pt idx="2957">
                  <c:v>2958</c:v>
                </c:pt>
                <c:pt idx="2958">
                  <c:v>2959</c:v>
                </c:pt>
                <c:pt idx="2959">
                  <c:v>2960</c:v>
                </c:pt>
                <c:pt idx="2960">
                  <c:v>2961</c:v>
                </c:pt>
                <c:pt idx="2961">
                  <c:v>2962</c:v>
                </c:pt>
                <c:pt idx="2962">
                  <c:v>2963</c:v>
                </c:pt>
                <c:pt idx="2963">
                  <c:v>2964</c:v>
                </c:pt>
                <c:pt idx="2964">
                  <c:v>2965</c:v>
                </c:pt>
                <c:pt idx="2965">
                  <c:v>2966</c:v>
                </c:pt>
                <c:pt idx="2966">
                  <c:v>2967</c:v>
                </c:pt>
                <c:pt idx="2967">
                  <c:v>2968</c:v>
                </c:pt>
                <c:pt idx="2968">
                  <c:v>2969</c:v>
                </c:pt>
                <c:pt idx="2969">
                  <c:v>2970</c:v>
                </c:pt>
                <c:pt idx="2970">
                  <c:v>2971</c:v>
                </c:pt>
                <c:pt idx="2971">
                  <c:v>2972</c:v>
                </c:pt>
                <c:pt idx="2972">
                  <c:v>2973</c:v>
                </c:pt>
                <c:pt idx="2973">
                  <c:v>2974</c:v>
                </c:pt>
                <c:pt idx="2974">
                  <c:v>2975</c:v>
                </c:pt>
                <c:pt idx="2975">
                  <c:v>2976</c:v>
                </c:pt>
                <c:pt idx="2976">
                  <c:v>2977</c:v>
                </c:pt>
                <c:pt idx="2977">
                  <c:v>2978</c:v>
                </c:pt>
                <c:pt idx="2978">
                  <c:v>2979</c:v>
                </c:pt>
                <c:pt idx="2979">
                  <c:v>2980</c:v>
                </c:pt>
                <c:pt idx="2980">
                  <c:v>2981</c:v>
                </c:pt>
                <c:pt idx="2981">
                  <c:v>2982</c:v>
                </c:pt>
                <c:pt idx="2982">
                  <c:v>2983</c:v>
                </c:pt>
                <c:pt idx="2983">
                  <c:v>2984</c:v>
                </c:pt>
                <c:pt idx="2984">
                  <c:v>2985</c:v>
                </c:pt>
                <c:pt idx="2985">
                  <c:v>2986</c:v>
                </c:pt>
                <c:pt idx="2986">
                  <c:v>2987</c:v>
                </c:pt>
                <c:pt idx="2987">
                  <c:v>2988</c:v>
                </c:pt>
                <c:pt idx="2988">
                  <c:v>2989</c:v>
                </c:pt>
                <c:pt idx="2989">
                  <c:v>2990</c:v>
                </c:pt>
                <c:pt idx="2990">
                  <c:v>2991</c:v>
                </c:pt>
                <c:pt idx="2991">
                  <c:v>2992</c:v>
                </c:pt>
                <c:pt idx="2992">
                  <c:v>2993</c:v>
                </c:pt>
                <c:pt idx="2993">
                  <c:v>2994</c:v>
                </c:pt>
                <c:pt idx="2994">
                  <c:v>2995</c:v>
                </c:pt>
                <c:pt idx="2995">
                  <c:v>2996</c:v>
                </c:pt>
                <c:pt idx="2996">
                  <c:v>2997</c:v>
                </c:pt>
                <c:pt idx="2997">
                  <c:v>2998</c:v>
                </c:pt>
                <c:pt idx="2998">
                  <c:v>2999</c:v>
                </c:pt>
                <c:pt idx="2999">
                  <c:v>3000</c:v>
                </c:pt>
                <c:pt idx="3000">
                  <c:v>3001</c:v>
                </c:pt>
                <c:pt idx="3001">
                  <c:v>3002</c:v>
                </c:pt>
                <c:pt idx="3002">
                  <c:v>3003</c:v>
                </c:pt>
                <c:pt idx="3003">
                  <c:v>3004</c:v>
                </c:pt>
                <c:pt idx="3004">
                  <c:v>3005</c:v>
                </c:pt>
                <c:pt idx="3005">
                  <c:v>3006</c:v>
                </c:pt>
                <c:pt idx="3006">
                  <c:v>3007</c:v>
                </c:pt>
                <c:pt idx="3007">
                  <c:v>3008</c:v>
                </c:pt>
                <c:pt idx="3008">
                  <c:v>3009</c:v>
                </c:pt>
                <c:pt idx="3009">
                  <c:v>3010</c:v>
                </c:pt>
                <c:pt idx="3010">
                  <c:v>3011</c:v>
                </c:pt>
                <c:pt idx="3011">
                  <c:v>3012</c:v>
                </c:pt>
                <c:pt idx="3012">
                  <c:v>3013</c:v>
                </c:pt>
                <c:pt idx="3013">
                  <c:v>3014</c:v>
                </c:pt>
                <c:pt idx="3014">
                  <c:v>3015</c:v>
                </c:pt>
                <c:pt idx="3015">
                  <c:v>3016</c:v>
                </c:pt>
                <c:pt idx="3016">
                  <c:v>3017</c:v>
                </c:pt>
                <c:pt idx="3017">
                  <c:v>3018</c:v>
                </c:pt>
                <c:pt idx="3018">
                  <c:v>3019</c:v>
                </c:pt>
                <c:pt idx="3019">
                  <c:v>3020</c:v>
                </c:pt>
                <c:pt idx="3020">
                  <c:v>3021</c:v>
                </c:pt>
                <c:pt idx="3021">
                  <c:v>3022</c:v>
                </c:pt>
                <c:pt idx="3022">
                  <c:v>3023</c:v>
                </c:pt>
                <c:pt idx="3023">
                  <c:v>3024</c:v>
                </c:pt>
                <c:pt idx="3024">
                  <c:v>3025</c:v>
                </c:pt>
                <c:pt idx="3025">
                  <c:v>3026</c:v>
                </c:pt>
                <c:pt idx="3026">
                  <c:v>3027</c:v>
                </c:pt>
                <c:pt idx="3027">
                  <c:v>3028</c:v>
                </c:pt>
                <c:pt idx="3028">
                  <c:v>3029</c:v>
                </c:pt>
                <c:pt idx="3029">
                  <c:v>3030</c:v>
                </c:pt>
                <c:pt idx="3030">
                  <c:v>3031</c:v>
                </c:pt>
                <c:pt idx="3031">
                  <c:v>3032</c:v>
                </c:pt>
                <c:pt idx="3032">
                  <c:v>3033</c:v>
                </c:pt>
                <c:pt idx="3033">
                  <c:v>3034</c:v>
                </c:pt>
                <c:pt idx="3034">
                  <c:v>3035</c:v>
                </c:pt>
                <c:pt idx="3035">
                  <c:v>3036</c:v>
                </c:pt>
                <c:pt idx="3036">
                  <c:v>3037</c:v>
                </c:pt>
                <c:pt idx="3037">
                  <c:v>3038</c:v>
                </c:pt>
                <c:pt idx="3038">
                  <c:v>3039</c:v>
                </c:pt>
                <c:pt idx="3039">
                  <c:v>3040</c:v>
                </c:pt>
                <c:pt idx="3040">
                  <c:v>3041</c:v>
                </c:pt>
                <c:pt idx="3041">
                  <c:v>3042</c:v>
                </c:pt>
                <c:pt idx="3042">
                  <c:v>3043</c:v>
                </c:pt>
                <c:pt idx="3043">
                  <c:v>3044</c:v>
                </c:pt>
                <c:pt idx="3044">
                  <c:v>3045</c:v>
                </c:pt>
                <c:pt idx="3045">
                  <c:v>3046</c:v>
                </c:pt>
                <c:pt idx="3046">
                  <c:v>3047</c:v>
                </c:pt>
                <c:pt idx="3047">
                  <c:v>3048</c:v>
                </c:pt>
                <c:pt idx="3048">
                  <c:v>3049</c:v>
                </c:pt>
                <c:pt idx="3049">
                  <c:v>3050</c:v>
                </c:pt>
                <c:pt idx="3050">
                  <c:v>3051</c:v>
                </c:pt>
                <c:pt idx="3051">
                  <c:v>3052</c:v>
                </c:pt>
                <c:pt idx="3052">
                  <c:v>3053</c:v>
                </c:pt>
                <c:pt idx="3053">
                  <c:v>3054</c:v>
                </c:pt>
                <c:pt idx="3054">
                  <c:v>3055</c:v>
                </c:pt>
                <c:pt idx="3055">
                  <c:v>3056</c:v>
                </c:pt>
                <c:pt idx="3056">
                  <c:v>3057</c:v>
                </c:pt>
                <c:pt idx="3057">
                  <c:v>3058</c:v>
                </c:pt>
                <c:pt idx="3058">
                  <c:v>3059</c:v>
                </c:pt>
                <c:pt idx="3059">
                  <c:v>3060</c:v>
                </c:pt>
                <c:pt idx="3060">
                  <c:v>3061</c:v>
                </c:pt>
                <c:pt idx="3061">
                  <c:v>3062</c:v>
                </c:pt>
                <c:pt idx="3062">
                  <c:v>3063</c:v>
                </c:pt>
                <c:pt idx="3063">
                  <c:v>3064</c:v>
                </c:pt>
                <c:pt idx="3064">
                  <c:v>3065</c:v>
                </c:pt>
                <c:pt idx="3065">
                  <c:v>3066</c:v>
                </c:pt>
                <c:pt idx="3066">
                  <c:v>3067</c:v>
                </c:pt>
                <c:pt idx="3067">
                  <c:v>3068</c:v>
                </c:pt>
                <c:pt idx="3068">
                  <c:v>3069</c:v>
                </c:pt>
                <c:pt idx="3069">
                  <c:v>3070</c:v>
                </c:pt>
                <c:pt idx="3070">
                  <c:v>3071</c:v>
                </c:pt>
                <c:pt idx="3071">
                  <c:v>3072</c:v>
                </c:pt>
                <c:pt idx="3072">
                  <c:v>3073</c:v>
                </c:pt>
                <c:pt idx="3073">
                  <c:v>3074</c:v>
                </c:pt>
                <c:pt idx="3074">
                  <c:v>3075</c:v>
                </c:pt>
                <c:pt idx="3075">
                  <c:v>3076</c:v>
                </c:pt>
                <c:pt idx="3076">
                  <c:v>3077</c:v>
                </c:pt>
                <c:pt idx="3077">
                  <c:v>3078</c:v>
                </c:pt>
                <c:pt idx="3078">
                  <c:v>3079</c:v>
                </c:pt>
                <c:pt idx="3079">
                  <c:v>3080</c:v>
                </c:pt>
                <c:pt idx="3080">
                  <c:v>3081</c:v>
                </c:pt>
                <c:pt idx="3081">
                  <c:v>3082</c:v>
                </c:pt>
                <c:pt idx="3082">
                  <c:v>3083</c:v>
                </c:pt>
                <c:pt idx="3083">
                  <c:v>3084</c:v>
                </c:pt>
                <c:pt idx="3084">
                  <c:v>3085</c:v>
                </c:pt>
                <c:pt idx="3085">
                  <c:v>3086</c:v>
                </c:pt>
                <c:pt idx="3086">
                  <c:v>3087</c:v>
                </c:pt>
                <c:pt idx="3087">
                  <c:v>3088</c:v>
                </c:pt>
                <c:pt idx="3088">
                  <c:v>3089</c:v>
                </c:pt>
                <c:pt idx="3089">
                  <c:v>3090</c:v>
                </c:pt>
                <c:pt idx="3090">
                  <c:v>3091</c:v>
                </c:pt>
                <c:pt idx="3091">
                  <c:v>3092</c:v>
                </c:pt>
                <c:pt idx="3092">
                  <c:v>3093</c:v>
                </c:pt>
                <c:pt idx="3093">
                  <c:v>3094</c:v>
                </c:pt>
                <c:pt idx="3094">
                  <c:v>3095</c:v>
                </c:pt>
                <c:pt idx="3095">
                  <c:v>3096</c:v>
                </c:pt>
                <c:pt idx="3096">
                  <c:v>3097</c:v>
                </c:pt>
                <c:pt idx="3097">
                  <c:v>3098</c:v>
                </c:pt>
                <c:pt idx="3098">
                  <c:v>3099</c:v>
                </c:pt>
                <c:pt idx="3099">
                  <c:v>3100</c:v>
                </c:pt>
                <c:pt idx="3100">
                  <c:v>3101</c:v>
                </c:pt>
                <c:pt idx="3101">
                  <c:v>3102</c:v>
                </c:pt>
                <c:pt idx="3102">
                  <c:v>3103</c:v>
                </c:pt>
                <c:pt idx="3103">
                  <c:v>3104</c:v>
                </c:pt>
                <c:pt idx="3104">
                  <c:v>3105</c:v>
                </c:pt>
                <c:pt idx="3105">
                  <c:v>3106</c:v>
                </c:pt>
                <c:pt idx="3106">
                  <c:v>3107</c:v>
                </c:pt>
                <c:pt idx="3107">
                  <c:v>3108</c:v>
                </c:pt>
                <c:pt idx="3108">
                  <c:v>3109</c:v>
                </c:pt>
                <c:pt idx="3109">
                  <c:v>3110</c:v>
                </c:pt>
                <c:pt idx="3110">
                  <c:v>3111</c:v>
                </c:pt>
                <c:pt idx="3111">
                  <c:v>3112</c:v>
                </c:pt>
                <c:pt idx="3112">
                  <c:v>3113</c:v>
                </c:pt>
                <c:pt idx="3113">
                  <c:v>3114</c:v>
                </c:pt>
                <c:pt idx="3114">
                  <c:v>3115</c:v>
                </c:pt>
                <c:pt idx="3115">
                  <c:v>3116</c:v>
                </c:pt>
                <c:pt idx="3116">
                  <c:v>3117</c:v>
                </c:pt>
                <c:pt idx="3117">
                  <c:v>3118</c:v>
                </c:pt>
                <c:pt idx="3118">
                  <c:v>3119</c:v>
                </c:pt>
                <c:pt idx="3119">
                  <c:v>3120</c:v>
                </c:pt>
                <c:pt idx="3120">
                  <c:v>3121</c:v>
                </c:pt>
                <c:pt idx="3121">
                  <c:v>3122</c:v>
                </c:pt>
                <c:pt idx="3122">
                  <c:v>3123</c:v>
                </c:pt>
                <c:pt idx="3123">
                  <c:v>3124</c:v>
                </c:pt>
                <c:pt idx="3124">
                  <c:v>3125</c:v>
                </c:pt>
                <c:pt idx="3125">
                  <c:v>3126</c:v>
                </c:pt>
                <c:pt idx="3126">
                  <c:v>3127</c:v>
                </c:pt>
                <c:pt idx="3127">
                  <c:v>3128</c:v>
                </c:pt>
                <c:pt idx="3128">
                  <c:v>3129</c:v>
                </c:pt>
                <c:pt idx="3129">
                  <c:v>3130</c:v>
                </c:pt>
                <c:pt idx="3130">
                  <c:v>3131</c:v>
                </c:pt>
                <c:pt idx="3131">
                  <c:v>3132</c:v>
                </c:pt>
                <c:pt idx="3132">
                  <c:v>3133</c:v>
                </c:pt>
                <c:pt idx="3133">
                  <c:v>3134</c:v>
                </c:pt>
                <c:pt idx="3134">
                  <c:v>3135</c:v>
                </c:pt>
                <c:pt idx="3135">
                  <c:v>3136</c:v>
                </c:pt>
                <c:pt idx="3136">
                  <c:v>3137</c:v>
                </c:pt>
                <c:pt idx="3137">
                  <c:v>3138</c:v>
                </c:pt>
                <c:pt idx="3138">
                  <c:v>3139</c:v>
                </c:pt>
                <c:pt idx="3139">
                  <c:v>3140</c:v>
                </c:pt>
                <c:pt idx="3140">
                  <c:v>3141</c:v>
                </c:pt>
                <c:pt idx="3141">
                  <c:v>3142</c:v>
                </c:pt>
                <c:pt idx="3142">
                  <c:v>3143</c:v>
                </c:pt>
                <c:pt idx="3143">
                  <c:v>3144</c:v>
                </c:pt>
                <c:pt idx="3144">
                  <c:v>3145</c:v>
                </c:pt>
                <c:pt idx="3145">
                  <c:v>3146</c:v>
                </c:pt>
                <c:pt idx="3146">
                  <c:v>3147</c:v>
                </c:pt>
                <c:pt idx="3147">
                  <c:v>3148</c:v>
                </c:pt>
                <c:pt idx="3148">
                  <c:v>3149</c:v>
                </c:pt>
                <c:pt idx="3149">
                  <c:v>3150</c:v>
                </c:pt>
                <c:pt idx="3150">
                  <c:v>3151</c:v>
                </c:pt>
                <c:pt idx="3151">
                  <c:v>3152</c:v>
                </c:pt>
                <c:pt idx="3152">
                  <c:v>3153</c:v>
                </c:pt>
                <c:pt idx="3153">
                  <c:v>3154</c:v>
                </c:pt>
                <c:pt idx="3154">
                  <c:v>3155</c:v>
                </c:pt>
                <c:pt idx="3155">
                  <c:v>3156</c:v>
                </c:pt>
                <c:pt idx="3156">
                  <c:v>3157</c:v>
                </c:pt>
                <c:pt idx="3157">
                  <c:v>3158</c:v>
                </c:pt>
                <c:pt idx="3158">
                  <c:v>3159</c:v>
                </c:pt>
                <c:pt idx="3159">
                  <c:v>3160</c:v>
                </c:pt>
                <c:pt idx="3160">
                  <c:v>3161</c:v>
                </c:pt>
                <c:pt idx="3161">
                  <c:v>3162</c:v>
                </c:pt>
                <c:pt idx="3162">
                  <c:v>3163</c:v>
                </c:pt>
                <c:pt idx="3163">
                  <c:v>3164</c:v>
                </c:pt>
                <c:pt idx="3164">
                  <c:v>3165</c:v>
                </c:pt>
                <c:pt idx="3165">
                  <c:v>3166</c:v>
                </c:pt>
                <c:pt idx="3166">
                  <c:v>3167</c:v>
                </c:pt>
                <c:pt idx="3167">
                  <c:v>3168</c:v>
                </c:pt>
                <c:pt idx="3168">
                  <c:v>3169</c:v>
                </c:pt>
                <c:pt idx="3169">
                  <c:v>3170</c:v>
                </c:pt>
                <c:pt idx="3170">
                  <c:v>3171</c:v>
                </c:pt>
                <c:pt idx="3171">
                  <c:v>3172</c:v>
                </c:pt>
                <c:pt idx="3172">
                  <c:v>3173</c:v>
                </c:pt>
                <c:pt idx="3173">
                  <c:v>3174</c:v>
                </c:pt>
                <c:pt idx="3174">
                  <c:v>3175</c:v>
                </c:pt>
                <c:pt idx="3175">
                  <c:v>3176</c:v>
                </c:pt>
                <c:pt idx="3176">
                  <c:v>3177</c:v>
                </c:pt>
                <c:pt idx="3177">
                  <c:v>3178</c:v>
                </c:pt>
                <c:pt idx="3178">
                  <c:v>3179</c:v>
                </c:pt>
                <c:pt idx="3179">
                  <c:v>3180</c:v>
                </c:pt>
                <c:pt idx="3180">
                  <c:v>3181</c:v>
                </c:pt>
                <c:pt idx="3181">
                  <c:v>3182</c:v>
                </c:pt>
                <c:pt idx="3182">
                  <c:v>3183</c:v>
                </c:pt>
                <c:pt idx="3183">
                  <c:v>3184</c:v>
                </c:pt>
                <c:pt idx="3184">
                  <c:v>3185</c:v>
                </c:pt>
                <c:pt idx="3185">
                  <c:v>3186</c:v>
                </c:pt>
                <c:pt idx="3186">
                  <c:v>3187</c:v>
                </c:pt>
                <c:pt idx="3187">
                  <c:v>3188</c:v>
                </c:pt>
                <c:pt idx="3188">
                  <c:v>3189</c:v>
                </c:pt>
                <c:pt idx="3189">
                  <c:v>3190</c:v>
                </c:pt>
                <c:pt idx="3190">
                  <c:v>3191</c:v>
                </c:pt>
                <c:pt idx="3191">
                  <c:v>3192</c:v>
                </c:pt>
                <c:pt idx="3192">
                  <c:v>3193</c:v>
                </c:pt>
                <c:pt idx="3193">
                  <c:v>3194</c:v>
                </c:pt>
                <c:pt idx="3194">
                  <c:v>3195</c:v>
                </c:pt>
                <c:pt idx="3195">
                  <c:v>3196</c:v>
                </c:pt>
                <c:pt idx="3196">
                  <c:v>3197</c:v>
                </c:pt>
                <c:pt idx="3197">
                  <c:v>3198</c:v>
                </c:pt>
                <c:pt idx="3198">
                  <c:v>3199</c:v>
                </c:pt>
                <c:pt idx="3199">
                  <c:v>3200</c:v>
                </c:pt>
                <c:pt idx="3200">
                  <c:v>3201</c:v>
                </c:pt>
                <c:pt idx="3201">
                  <c:v>3202</c:v>
                </c:pt>
                <c:pt idx="3202">
                  <c:v>3203</c:v>
                </c:pt>
                <c:pt idx="3203">
                  <c:v>3204</c:v>
                </c:pt>
                <c:pt idx="3204">
                  <c:v>3205</c:v>
                </c:pt>
                <c:pt idx="3205">
                  <c:v>3206</c:v>
                </c:pt>
                <c:pt idx="3206">
                  <c:v>3207</c:v>
                </c:pt>
                <c:pt idx="3207">
                  <c:v>3208</c:v>
                </c:pt>
                <c:pt idx="3208">
                  <c:v>3209</c:v>
                </c:pt>
                <c:pt idx="3209">
                  <c:v>3210</c:v>
                </c:pt>
                <c:pt idx="3210">
                  <c:v>3211</c:v>
                </c:pt>
                <c:pt idx="3211">
                  <c:v>3212</c:v>
                </c:pt>
                <c:pt idx="3212">
                  <c:v>3213</c:v>
                </c:pt>
                <c:pt idx="3213">
                  <c:v>3214</c:v>
                </c:pt>
                <c:pt idx="3214">
                  <c:v>3215</c:v>
                </c:pt>
                <c:pt idx="3215">
                  <c:v>3216</c:v>
                </c:pt>
                <c:pt idx="3216">
                  <c:v>3217</c:v>
                </c:pt>
                <c:pt idx="3217">
                  <c:v>3218</c:v>
                </c:pt>
                <c:pt idx="3218">
                  <c:v>3219</c:v>
                </c:pt>
                <c:pt idx="3219">
                  <c:v>3220</c:v>
                </c:pt>
                <c:pt idx="3220">
                  <c:v>3221</c:v>
                </c:pt>
                <c:pt idx="3221">
                  <c:v>3222</c:v>
                </c:pt>
                <c:pt idx="3222">
                  <c:v>3223</c:v>
                </c:pt>
                <c:pt idx="3223">
                  <c:v>3224</c:v>
                </c:pt>
                <c:pt idx="3224">
                  <c:v>3225</c:v>
                </c:pt>
                <c:pt idx="3225">
                  <c:v>3226</c:v>
                </c:pt>
                <c:pt idx="3226">
                  <c:v>3227</c:v>
                </c:pt>
                <c:pt idx="3227">
                  <c:v>3228</c:v>
                </c:pt>
                <c:pt idx="3228">
                  <c:v>3229</c:v>
                </c:pt>
                <c:pt idx="3229">
                  <c:v>3230</c:v>
                </c:pt>
                <c:pt idx="3230">
                  <c:v>3231</c:v>
                </c:pt>
                <c:pt idx="3231">
                  <c:v>3232</c:v>
                </c:pt>
                <c:pt idx="3232">
                  <c:v>3233</c:v>
                </c:pt>
                <c:pt idx="3233">
                  <c:v>3234</c:v>
                </c:pt>
                <c:pt idx="3234">
                  <c:v>3235</c:v>
                </c:pt>
                <c:pt idx="3235">
                  <c:v>3236</c:v>
                </c:pt>
                <c:pt idx="3236">
                  <c:v>3237</c:v>
                </c:pt>
                <c:pt idx="3237">
                  <c:v>3238</c:v>
                </c:pt>
                <c:pt idx="3238">
                  <c:v>3239</c:v>
                </c:pt>
                <c:pt idx="3239">
                  <c:v>3240</c:v>
                </c:pt>
                <c:pt idx="3240">
                  <c:v>3241</c:v>
                </c:pt>
                <c:pt idx="3241">
                  <c:v>3242</c:v>
                </c:pt>
                <c:pt idx="3242">
                  <c:v>3243</c:v>
                </c:pt>
                <c:pt idx="3243">
                  <c:v>3244</c:v>
                </c:pt>
                <c:pt idx="3244">
                  <c:v>3245</c:v>
                </c:pt>
                <c:pt idx="3245">
                  <c:v>3246</c:v>
                </c:pt>
                <c:pt idx="3246">
                  <c:v>3247</c:v>
                </c:pt>
                <c:pt idx="3247">
                  <c:v>3248</c:v>
                </c:pt>
                <c:pt idx="3248">
                  <c:v>3249</c:v>
                </c:pt>
                <c:pt idx="3249">
                  <c:v>3250</c:v>
                </c:pt>
                <c:pt idx="3250">
                  <c:v>3251</c:v>
                </c:pt>
                <c:pt idx="3251">
                  <c:v>3252</c:v>
                </c:pt>
                <c:pt idx="3252">
                  <c:v>3253</c:v>
                </c:pt>
                <c:pt idx="3253">
                  <c:v>3254</c:v>
                </c:pt>
                <c:pt idx="3254">
                  <c:v>3255</c:v>
                </c:pt>
                <c:pt idx="3255">
                  <c:v>3256</c:v>
                </c:pt>
                <c:pt idx="3256">
                  <c:v>3257</c:v>
                </c:pt>
                <c:pt idx="3257">
                  <c:v>3258</c:v>
                </c:pt>
                <c:pt idx="3258">
                  <c:v>3259</c:v>
                </c:pt>
                <c:pt idx="3259">
                  <c:v>3260</c:v>
                </c:pt>
                <c:pt idx="3260">
                  <c:v>3261</c:v>
                </c:pt>
                <c:pt idx="3261">
                  <c:v>3262</c:v>
                </c:pt>
                <c:pt idx="3262">
                  <c:v>3263</c:v>
                </c:pt>
                <c:pt idx="3263">
                  <c:v>3264</c:v>
                </c:pt>
                <c:pt idx="3264">
                  <c:v>3265</c:v>
                </c:pt>
                <c:pt idx="3265">
                  <c:v>3266</c:v>
                </c:pt>
                <c:pt idx="3266">
                  <c:v>3267</c:v>
                </c:pt>
                <c:pt idx="3267">
                  <c:v>3268</c:v>
                </c:pt>
                <c:pt idx="3268">
                  <c:v>3269</c:v>
                </c:pt>
                <c:pt idx="3269">
                  <c:v>3270</c:v>
                </c:pt>
                <c:pt idx="3270">
                  <c:v>3271</c:v>
                </c:pt>
                <c:pt idx="3271">
                  <c:v>3272</c:v>
                </c:pt>
                <c:pt idx="3272">
                  <c:v>3273</c:v>
                </c:pt>
                <c:pt idx="3273">
                  <c:v>3274</c:v>
                </c:pt>
                <c:pt idx="3274">
                  <c:v>3275</c:v>
                </c:pt>
                <c:pt idx="3275">
                  <c:v>3276</c:v>
                </c:pt>
                <c:pt idx="3276">
                  <c:v>3277</c:v>
                </c:pt>
                <c:pt idx="3277">
                  <c:v>3278</c:v>
                </c:pt>
                <c:pt idx="3278">
                  <c:v>3279</c:v>
                </c:pt>
                <c:pt idx="3279">
                  <c:v>3280</c:v>
                </c:pt>
                <c:pt idx="3280">
                  <c:v>3281</c:v>
                </c:pt>
                <c:pt idx="3281">
                  <c:v>3282</c:v>
                </c:pt>
                <c:pt idx="3282">
                  <c:v>3283</c:v>
                </c:pt>
                <c:pt idx="3283">
                  <c:v>3284</c:v>
                </c:pt>
                <c:pt idx="3284">
                  <c:v>3285</c:v>
                </c:pt>
                <c:pt idx="3285">
                  <c:v>3286</c:v>
                </c:pt>
                <c:pt idx="3286">
                  <c:v>3287</c:v>
                </c:pt>
                <c:pt idx="3287">
                  <c:v>3288</c:v>
                </c:pt>
                <c:pt idx="3288">
                  <c:v>3289</c:v>
                </c:pt>
                <c:pt idx="3289">
                  <c:v>3290</c:v>
                </c:pt>
                <c:pt idx="3290">
                  <c:v>3291</c:v>
                </c:pt>
                <c:pt idx="3291">
                  <c:v>3292</c:v>
                </c:pt>
                <c:pt idx="3292">
                  <c:v>3293</c:v>
                </c:pt>
                <c:pt idx="3293">
                  <c:v>3294</c:v>
                </c:pt>
                <c:pt idx="3294">
                  <c:v>3295</c:v>
                </c:pt>
                <c:pt idx="3295">
                  <c:v>3296</c:v>
                </c:pt>
                <c:pt idx="3296">
                  <c:v>3297</c:v>
                </c:pt>
                <c:pt idx="3297">
                  <c:v>3298</c:v>
                </c:pt>
                <c:pt idx="3298">
                  <c:v>3299</c:v>
                </c:pt>
                <c:pt idx="3299">
                  <c:v>3300</c:v>
                </c:pt>
                <c:pt idx="3300">
                  <c:v>3301</c:v>
                </c:pt>
                <c:pt idx="3301">
                  <c:v>3302</c:v>
                </c:pt>
                <c:pt idx="3302">
                  <c:v>3303</c:v>
                </c:pt>
                <c:pt idx="3303">
                  <c:v>3304</c:v>
                </c:pt>
                <c:pt idx="3304">
                  <c:v>3305</c:v>
                </c:pt>
                <c:pt idx="3305">
                  <c:v>3306</c:v>
                </c:pt>
                <c:pt idx="3306">
                  <c:v>3307</c:v>
                </c:pt>
                <c:pt idx="3307">
                  <c:v>3308</c:v>
                </c:pt>
                <c:pt idx="3308">
                  <c:v>3309</c:v>
                </c:pt>
                <c:pt idx="3309">
                  <c:v>3310</c:v>
                </c:pt>
                <c:pt idx="3310">
                  <c:v>3311</c:v>
                </c:pt>
                <c:pt idx="3311">
                  <c:v>3312</c:v>
                </c:pt>
                <c:pt idx="3312">
                  <c:v>3313</c:v>
                </c:pt>
                <c:pt idx="3313">
                  <c:v>3314</c:v>
                </c:pt>
                <c:pt idx="3314">
                  <c:v>3315</c:v>
                </c:pt>
                <c:pt idx="3315">
                  <c:v>3316</c:v>
                </c:pt>
                <c:pt idx="3316">
                  <c:v>3317</c:v>
                </c:pt>
                <c:pt idx="3317">
                  <c:v>3318</c:v>
                </c:pt>
                <c:pt idx="3318">
                  <c:v>3319</c:v>
                </c:pt>
                <c:pt idx="3319">
                  <c:v>3320</c:v>
                </c:pt>
                <c:pt idx="3320">
                  <c:v>3321</c:v>
                </c:pt>
                <c:pt idx="3321">
                  <c:v>3322</c:v>
                </c:pt>
                <c:pt idx="3322">
                  <c:v>3323</c:v>
                </c:pt>
                <c:pt idx="3323">
                  <c:v>3324</c:v>
                </c:pt>
                <c:pt idx="3324">
                  <c:v>3325</c:v>
                </c:pt>
                <c:pt idx="3325">
                  <c:v>3326</c:v>
                </c:pt>
                <c:pt idx="3326">
                  <c:v>3327</c:v>
                </c:pt>
                <c:pt idx="3327">
                  <c:v>3328</c:v>
                </c:pt>
                <c:pt idx="3328">
                  <c:v>3329</c:v>
                </c:pt>
                <c:pt idx="3329">
                  <c:v>3330</c:v>
                </c:pt>
                <c:pt idx="3330">
                  <c:v>3331</c:v>
                </c:pt>
                <c:pt idx="3331">
                  <c:v>3332</c:v>
                </c:pt>
                <c:pt idx="3332">
                  <c:v>3333</c:v>
                </c:pt>
                <c:pt idx="3333">
                  <c:v>3334</c:v>
                </c:pt>
                <c:pt idx="3334">
                  <c:v>3335</c:v>
                </c:pt>
                <c:pt idx="3335">
                  <c:v>3336</c:v>
                </c:pt>
                <c:pt idx="3336">
                  <c:v>3337</c:v>
                </c:pt>
                <c:pt idx="3337">
                  <c:v>3338</c:v>
                </c:pt>
                <c:pt idx="3338">
                  <c:v>3339</c:v>
                </c:pt>
                <c:pt idx="3339">
                  <c:v>3340</c:v>
                </c:pt>
                <c:pt idx="3340">
                  <c:v>3341</c:v>
                </c:pt>
                <c:pt idx="3341">
                  <c:v>3342</c:v>
                </c:pt>
                <c:pt idx="3342">
                  <c:v>3343</c:v>
                </c:pt>
                <c:pt idx="3343">
                  <c:v>3344</c:v>
                </c:pt>
                <c:pt idx="3344">
                  <c:v>3345</c:v>
                </c:pt>
                <c:pt idx="3345">
                  <c:v>3346</c:v>
                </c:pt>
                <c:pt idx="3346">
                  <c:v>3347</c:v>
                </c:pt>
                <c:pt idx="3347">
                  <c:v>3348</c:v>
                </c:pt>
                <c:pt idx="3348">
                  <c:v>3349</c:v>
                </c:pt>
                <c:pt idx="3349">
                  <c:v>3350</c:v>
                </c:pt>
                <c:pt idx="3350">
                  <c:v>3351</c:v>
                </c:pt>
                <c:pt idx="3351">
                  <c:v>3352</c:v>
                </c:pt>
                <c:pt idx="3352">
                  <c:v>3353</c:v>
                </c:pt>
                <c:pt idx="3353">
                  <c:v>3354</c:v>
                </c:pt>
                <c:pt idx="3354">
                  <c:v>3355</c:v>
                </c:pt>
                <c:pt idx="3355">
                  <c:v>3356</c:v>
                </c:pt>
                <c:pt idx="3356">
                  <c:v>3357</c:v>
                </c:pt>
                <c:pt idx="3357">
                  <c:v>3358</c:v>
                </c:pt>
                <c:pt idx="3358">
                  <c:v>3359</c:v>
                </c:pt>
                <c:pt idx="3359">
                  <c:v>3360</c:v>
                </c:pt>
                <c:pt idx="3360">
                  <c:v>3361</c:v>
                </c:pt>
                <c:pt idx="3361">
                  <c:v>3362</c:v>
                </c:pt>
                <c:pt idx="3362">
                  <c:v>3363</c:v>
                </c:pt>
                <c:pt idx="3363">
                  <c:v>3364</c:v>
                </c:pt>
                <c:pt idx="3364">
                  <c:v>3365</c:v>
                </c:pt>
                <c:pt idx="3365">
                  <c:v>3366</c:v>
                </c:pt>
                <c:pt idx="3366">
                  <c:v>3367</c:v>
                </c:pt>
                <c:pt idx="3367">
                  <c:v>3368</c:v>
                </c:pt>
                <c:pt idx="3368">
                  <c:v>3369</c:v>
                </c:pt>
                <c:pt idx="3369">
                  <c:v>3370</c:v>
                </c:pt>
                <c:pt idx="3370">
                  <c:v>3371</c:v>
                </c:pt>
                <c:pt idx="3371">
                  <c:v>3372</c:v>
                </c:pt>
                <c:pt idx="3372">
                  <c:v>3373</c:v>
                </c:pt>
                <c:pt idx="3373">
                  <c:v>3374</c:v>
                </c:pt>
                <c:pt idx="3374">
                  <c:v>3375</c:v>
                </c:pt>
                <c:pt idx="3375">
                  <c:v>3376</c:v>
                </c:pt>
                <c:pt idx="3376">
                  <c:v>3377</c:v>
                </c:pt>
                <c:pt idx="3377">
                  <c:v>3378</c:v>
                </c:pt>
                <c:pt idx="3378">
                  <c:v>3379</c:v>
                </c:pt>
                <c:pt idx="3379">
                  <c:v>3380</c:v>
                </c:pt>
                <c:pt idx="3380">
                  <c:v>3381</c:v>
                </c:pt>
                <c:pt idx="3381">
                  <c:v>3382</c:v>
                </c:pt>
                <c:pt idx="3382">
                  <c:v>3383</c:v>
                </c:pt>
                <c:pt idx="3383">
                  <c:v>3384</c:v>
                </c:pt>
                <c:pt idx="3384">
                  <c:v>3385</c:v>
                </c:pt>
                <c:pt idx="3385">
                  <c:v>3386</c:v>
                </c:pt>
                <c:pt idx="3386">
                  <c:v>3387</c:v>
                </c:pt>
                <c:pt idx="3387">
                  <c:v>3388</c:v>
                </c:pt>
                <c:pt idx="3388">
                  <c:v>3389</c:v>
                </c:pt>
                <c:pt idx="3389">
                  <c:v>3390</c:v>
                </c:pt>
                <c:pt idx="3390">
                  <c:v>3391</c:v>
                </c:pt>
                <c:pt idx="3391">
                  <c:v>3392</c:v>
                </c:pt>
                <c:pt idx="3392">
                  <c:v>3393</c:v>
                </c:pt>
                <c:pt idx="3393">
                  <c:v>3394</c:v>
                </c:pt>
                <c:pt idx="3394">
                  <c:v>3395</c:v>
                </c:pt>
                <c:pt idx="3395">
                  <c:v>3396</c:v>
                </c:pt>
                <c:pt idx="3396">
                  <c:v>3397</c:v>
                </c:pt>
                <c:pt idx="3397">
                  <c:v>3398</c:v>
                </c:pt>
                <c:pt idx="3398">
                  <c:v>3399</c:v>
                </c:pt>
                <c:pt idx="3399">
                  <c:v>3400</c:v>
                </c:pt>
                <c:pt idx="3400">
                  <c:v>3401</c:v>
                </c:pt>
                <c:pt idx="3401">
                  <c:v>3402</c:v>
                </c:pt>
                <c:pt idx="3402">
                  <c:v>3403</c:v>
                </c:pt>
                <c:pt idx="3403">
                  <c:v>3404</c:v>
                </c:pt>
                <c:pt idx="3404">
                  <c:v>3405</c:v>
                </c:pt>
                <c:pt idx="3405">
                  <c:v>3406</c:v>
                </c:pt>
                <c:pt idx="3406">
                  <c:v>3407</c:v>
                </c:pt>
                <c:pt idx="3407">
                  <c:v>3408</c:v>
                </c:pt>
                <c:pt idx="3408">
                  <c:v>3409</c:v>
                </c:pt>
                <c:pt idx="3409">
                  <c:v>3410</c:v>
                </c:pt>
                <c:pt idx="3410">
                  <c:v>3411</c:v>
                </c:pt>
                <c:pt idx="3411">
                  <c:v>3412</c:v>
                </c:pt>
                <c:pt idx="3412">
                  <c:v>3413</c:v>
                </c:pt>
                <c:pt idx="3413">
                  <c:v>3414</c:v>
                </c:pt>
                <c:pt idx="3414">
                  <c:v>3415</c:v>
                </c:pt>
                <c:pt idx="3415">
                  <c:v>3416</c:v>
                </c:pt>
                <c:pt idx="3416">
                  <c:v>3417</c:v>
                </c:pt>
                <c:pt idx="3417">
                  <c:v>3418</c:v>
                </c:pt>
                <c:pt idx="3418">
                  <c:v>3419</c:v>
                </c:pt>
                <c:pt idx="3419">
                  <c:v>3420</c:v>
                </c:pt>
                <c:pt idx="3420">
                  <c:v>3421</c:v>
                </c:pt>
                <c:pt idx="3421">
                  <c:v>3422</c:v>
                </c:pt>
                <c:pt idx="3422">
                  <c:v>3423</c:v>
                </c:pt>
                <c:pt idx="3423">
                  <c:v>3424</c:v>
                </c:pt>
                <c:pt idx="3424">
                  <c:v>3425</c:v>
                </c:pt>
                <c:pt idx="3425">
                  <c:v>3426</c:v>
                </c:pt>
                <c:pt idx="3426">
                  <c:v>3427</c:v>
                </c:pt>
                <c:pt idx="3427">
                  <c:v>3428</c:v>
                </c:pt>
                <c:pt idx="3428">
                  <c:v>3429</c:v>
                </c:pt>
                <c:pt idx="3429">
                  <c:v>3430</c:v>
                </c:pt>
                <c:pt idx="3430">
                  <c:v>3431</c:v>
                </c:pt>
                <c:pt idx="3431">
                  <c:v>3432</c:v>
                </c:pt>
                <c:pt idx="3432">
                  <c:v>3433</c:v>
                </c:pt>
                <c:pt idx="3433">
                  <c:v>3434</c:v>
                </c:pt>
                <c:pt idx="3434">
                  <c:v>3435</c:v>
                </c:pt>
                <c:pt idx="3435">
                  <c:v>3436</c:v>
                </c:pt>
                <c:pt idx="3436">
                  <c:v>3437</c:v>
                </c:pt>
                <c:pt idx="3437">
                  <c:v>3438</c:v>
                </c:pt>
                <c:pt idx="3438">
                  <c:v>3439</c:v>
                </c:pt>
                <c:pt idx="3439">
                  <c:v>3440</c:v>
                </c:pt>
                <c:pt idx="3440">
                  <c:v>3441</c:v>
                </c:pt>
                <c:pt idx="3441">
                  <c:v>3442</c:v>
                </c:pt>
                <c:pt idx="3442">
                  <c:v>3443</c:v>
                </c:pt>
                <c:pt idx="3443">
                  <c:v>3444</c:v>
                </c:pt>
                <c:pt idx="3444">
                  <c:v>3445</c:v>
                </c:pt>
                <c:pt idx="3445">
                  <c:v>3446</c:v>
                </c:pt>
                <c:pt idx="3446">
                  <c:v>3447</c:v>
                </c:pt>
                <c:pt idx="3447">
                  <c:v>3448</c:v>
                </c:pt>
                <c:pt idx="3448">
                  <c:v>3449</c:v>
                </c:pt>
                <c:pt idx="3449">
                  <c:v>3450</c:v>
                </c:pt>
                <c:pt idx="3450">
                  <c:v>3451</c:v>
                </c:pt>
                <c:pt idx="3451">
                  <c:v>3452</c:v>
                </c:pt>
                <c:pt idx="3452">
                  <c:v>3453</c:v>
                </c:pt>
                <c:pt idx="3453">
                  <c:v>3454</c:v>
                </c:pt>
                <c:pt idx="3454">
                  <c:v>3455</c:v>
                </c:pt>
                <c:pt idx="3455">
                  <c:v>3456</c:v>
                </c:pt>
                <c:pt idx="3456">
                  <c:v>3457</c:v>
                </c:pt>
                <c:pt idx="3457">
                  <c:v>3458</c:v>
                </c:pt>
                <c:pt idx="3458">
                  <c:v>3459</c:v>
                </c:pt>
                <c:pt idx="3459">
                  <c:v>3460</c:v>
                </c:pt>
                <c:pt idx="3460">
                  <c:v>3461</c:v>
                </c:pt>
                <c:pt idx="3461">
                  <c:v>3462</c:v>
                </c:pt>
                <c:pt idx="3462">
                  <c:v>3463</c:v>
                </c:pt>
                <c:pt idx="3463">
                  <c:v>3464</c:v>
                </c:pt>
                <c:pt idx="3464">
                  <c:v>3465</c:v>
                </c:pt>
                <c:pt idx="3465">
                  <c:v>3466</c:v>
                </c:pt>
                <c:pt idx="3466">
                  <c:v>3467</c:v>
                </c:pt>
                <c:pt idx="3467">
                  <c:v>3468</c:v>
                </c:pt>
                <c:pt idx="3468">
                  <c:v>3469</c:v>
                </c:pt>
                <c:pt idx="3469">
                  <c:v>3470</c:v>
                </c:pt>
                <c:pt idx="3470">
                  <c:v>3471</c:v>
                </c:pt>
                <c:pt idx="3471">
                  <c:v>3472</c:v>
                </c:pt>
                <c:pt idx="3472">
                  <c:v>3473</c:v>
                </c:pt>
                <c:pt idx="3473">
                  <c:v>3474</c:v>
                </c:pt>
                <c:pt idx="3474">
                  <c:v>3475</c:v>
                </c:pt>
                <c:pt idx="3475">
                  <c:v>3476</c:v>
                </c:pt>
                <c:pt idx="3476">
                  <c:v>3477</c:v>
                </c:pt>
                <c:pt idx="3477">
                  <c:v>3478</c:v>
                </c:pt>
                <c:pt idx="3478">
                  <c:v>3479</c:v>
                </c:pt>
                <c:pt idx="3479">
                  <c:v>3480</c:v>
                </c:pt>
                <c:pt idx="3480">
                  <c:v>3481</c:v>
                </c:pt>
                <c:pt idx="3481">
                  <c:v>3482</c:v>
                </c:pt>
                <c:pt idx="3482">
                  <c:v>3483</c:v>
                </c:pt>
                <c:pt idx="3483">
                  <c:v>3484</c:v>
                </c:pt>
                <c:pt idx="3484">
                  <c:v>3485</c:v>
                </c:pt>
                <c:pt idx="3485">
                  <c:v>3486</c:v>
                </c:pt>
                <c:pt idx="3486">
                  <c:v>3487</c:v>
                </c:pt>
                <c:pt idx="3487">
                  <c:v>3488</c:v>
                </c:pt>
                <c:pt idx="3488">
                  <c:v>3489</c:v>
                </c:pt>
                <c:pt idx="3489">
                  <c:v>3490</c:v>
                </c:pt>
                <c:pt idx="3490">
                  <c:v>3491</c:v>
                </c:pt>
                <c:pt idx="3491">
                  <c:v>3492</c:v>
                </c:pt>
                <c:pt idx="3492">
                  <c:v>3493</c:v>
                </c:pt>
                <c:pt idx="3493">
                  <c:v>3494</c:v>
                </c:pt>
                <c:pt idx="3494">
                  <c:v>3495</c:v>
                </c:pt>
                <c:pt idx="3495">
                  <c:v>3496</c:v>
                </c:pt>
                <c:pt idx="3496">
                  <c:v>3497</c:v>
                </c:pt>
                <c:pt idx="3497">
                  <c:v>3498</c:v>
                </c:pt>
                <c:pt idx="3498">
                  <c:v>3499</c:v>
                </c:pt>
                <c:pt idx="3499">
                  <c:v>3500</c:v>
                </c:pt>
                <c:pt idx="3500">
                  <c:v>3501</c:v>
                </c:pt>
                <c:pt idx="3501">
                  <c:v>3502</c:v>
                </c:pt>
                <c:pt idx="3502">
                  <c:v>3503</c:v>
                </c:pt>
                <c:pt idx="3503">
                  <c:v>3504</c:v>
                </c:pt>
                <c:pt idx="3504">
                  <c:v>3505</c:v>
                </c:pt>
                <c:pt idx="3505">
                  <c:v>3506</c:v>
                </c:pt>
                <c:pt idx="3506">
                  <c:v>3507</c:v>
                </c:pt>
                <c:pt idx="3507">
                  <c:v>3508</c:v>
                </c:pt>
                <c:pt idx="3508">
                  <c:v>3509</c:v>
                </c:pt>
                <c:pt idx="3509">
                  <c:v>3510</c:v>
                </c:pt>
                <c:pt idx="3510">
                  <c:v>3511</c:v>
                </c:pt>
                <c:pt idx="3511">
                  <c:v>3512</c:v>
                </c:pt>
                <c:pt idx="3512">
                  <c:v>3513</c:v>
                </c:pt>
                <c:pt idx="3513">
                  <c:v>3514</c:v>
                </c:pt>
                <c:pt idx="3514">
                  <c:v>3515</c:v>
                </c:pt>
                <c:pt idx="3515">
                  <c:v>3516</c:v>
                </c:pt>
                <c:pt idx="3516">
                  <c:v>3517</c:v>
                </c:pt>
                <c:pt idx="3517">
                  <c:v>3518</c:v>
                </c:pt>
                <c:pt idx="3518">
                  <c:v>3519</c:v>
                </c:pt>
                <c:pt idx="3519">
                  <c:v>3520</c:v>
                </c:pt>
                <c:pt idx="3520">
                  <c:v>3521</c:v>
                </c:pt>
                <c:pt idx="3521">
                  <c:v>3522</c:v>
                </c:pt>
                <c:pt idx="3522">
                  <c:v>3523</c:v>
                </c:pt>
                <c:pt idx="3523">
                  <c:v>3524</c:v>
                </c:pt>
                <c:pt idx="3524">
                  <c:v>3525</c:v>
                </c:pt>
                <c:pt idx="3525">
                  <c:v>3526</c:v>
                </c:pt>
                <c:pt idx="3526">
                  <c:v>3527</c:v>
                </c:pt>
                <c:pt idx="3527">
                  <c:v>3528</c:v>
                </c:pt>
                <c:pt idx="3528">
                  <c:v>3529</c:v>
                </c:pt>
                <c:pt idx="3529">
                  <c:v>3530</c:v>
                </c:pt>
                <c:pt idx="3530">
                  <c:v>3531</c:v>
                </c:pt>
                <c:pt idx="3531">
                  <c:v>3532</c:v>
                </c:pt>
                <c:pt idx="3532">
                  <c:v>3533</c:v>
                </c:pt>
                <c:pt idx="3533">
                  <c:v>3534</c:v>
                </c:pt>
                <c:pt idx="3534">
                  <c:v>3535</c:v>
                </c:pt>
                <c:pt idx="3535">
                  <c:v>3536</c:v>
                </c:pt>
                <c:pt idx="3536">
                  <c:v>3537</c:v>
                </c:pt>
                <c:pt idx="3537">
                  <c:v>3538</c:v>
                </c:pt>
                <c:pt idx="3538">
                  <c:v>3539</c:v>
                </c:pt>
                <c:pt idx="3539">
                  <c:v>3540</c:v>
                </c:pt>
                <c:pt idx="3540">
                  <c:v>3541</c:v>
                </c:pt>
                <c:pt idx="3541">
                  <c:v>3542</c:v>
                </c:pt>
                <c:pt idx="3542">
                  <c:v>3543</c:v>
                </c:pt>
                <c:pt idx="3543">
                  <c:v>3544</c:v>
                </c:pt>
                <c:pt idx="3544">
                  <c:v>3545</c:v>
                </c:pt>
                <c:pt idx="3545">
                  <c:v>3546</c:v>
                </c:pt>
                <c:pt idx="3546">
                  <c:v>3547</c:v>
                </c:pt>
                <c:pt idx="3547">
                  <c:v>3548</c:v>
                </c:pt>
                <c:pt idx="3548">
                  <c:v>3549</c:v>
                </c:pt>
                <c:pt idx="3549">
                  <c:v>3550</c:v>
                </c:pt>
                <c:pt idx="3550">
                  <c:v>3551</c:v>
                </c:pt>
                <c:pt idx="3551">
                  <c:v>3552</c:v>
                </c:pt>
                <c:pt idx="3552">
                  <c:v>3553</c:v>
                </c:pt>
                <c:pt idx="3553">
                  <c:v>3554</c:v>
                </c:pt>
                <c:pt idx="3554">
                  <c:v>3555</c:v>
                </c:pt>
                <c:pt idx="3555">
                  <c:v>3556</c:v>
                </c:pt>
                <c:pt idx="3556">
                  <c:v>3557</c:v>
                </c:pt>
                <c:pt idx="3557">
                  <c:v>3558</c:v>
                </c:pt>
                <c:pt idx="3558">
                  <c:v>3559</c:v>
                </c:pt>
                <c:pt idx="3559">
                  <c:v>3560</c:v>
                </c:pt>
                <c:pt idx="3560">
                  <c:v>3561</c:v>
                </c:pt>
                <c:pt idx="3561">
                  <c:v>3562</c:v>
                </c:pt>
                <c:pt idx="3562">
                  <c:v>3563</c:v>
                </c:pt>
                <c:pt idx="3563">
                  <c:v>3564</c:v>
                </c:pt>
                <c:pt idx="3564">
                  <c:v>3565</c:v>
                </c:pt>
                <c:pt idx="3565">
                  <c:v>3566</c:v>
                </c:pt>
                <c:pt idx="3566">
                  <c:v>3567</c:v>
                </c:pt>
                <c:pt idx="3567">
                  <c:v>3568</c:v>
                </c:pt>
                <c:pt idx="3568">
                  <c:v>3569</c:v>
                </c:pt>
                <c:pt idx="3569">
                  <c:v>3570</c:v>
                </c:pt>
                <c:pt idx="3570">
                  <c:v>3571</c:v>
                </c:pt>
                <c:pt idx="3571">
                  <c:v>3572</c:v>
                </c:pt>
                <c:pt idx="3572">
                  <c:v>3573</c:v>
                </c:pt>
                <c:pt idx="3573">
                  <c:v>3574</c:v>
                </c:pt>
                <c:pt idx="3574">
                  <c:v>3575</c:v>
                </c:pt>
                <c:pt idx="3575">
                  <c:v>3576</c:v>
                </c:pt>
                <c:pt idx="3576">
                  <c:v>3577</c:v>
                </c:pt>
                <c:pt idx="3577">
                  <c:v>3578</c:v>
                </c:pt>
                <c:pt idx="3578">
                  <c:v>3579</c:v>
                </c:pt>
                <c:pt idx="3579">
                  <c:v>3580</c:v>
                </c:pt>
                <c:pt idx="3580">
                  <c:v>3581</c:v>
                </c:pt>
                <c:pt idx="3581">
                  <c:v>3582</c:v>
                </c:pt>
                <c:pt idx="3582">
                  <c:v>3583</c:v>
                </c:pt>
                <c:pt idx="3583">
                  <c:v>3584</c:v>
                </c:pt>
                <c:pt idx="3584">
                  <c:v>3585</c:v>
                </c:pt>
                <c:pt idx="3585">
                  <c:v>3586</c:v>
                </c:pt>
                <c:pt idx="3586">
                  <c:v>3587</c:v>
                </c:pt>
                <c:pt idx="3587">
                  <c:v>3588</c:v>
                </c:pt>
                <c:pt idx="3588">
                  <c:v>3589</c:v>
                </c:pt>
                <c:pt idx="3589">
                  <c:v>3590</c:v>
                </c:pt>
                <c:pt idx="3590">
                  <c:v>3591</c:v>
                </c:pt>
                <c:pt idx="3591">
                  <c:v>3592</c:v>
                </c:pt>
                <c:pt idx="3592">
                  <c:v>3593</c:v>
                </c:pt>
                <c:pt idx="3593">
                  <c:v>3594</c:v>
                </c:pt>
                <c:pt idx="3594">
                  <c:v>3595</c:v>
                </c:pt>
                <c:pt idx="3595">
                  <c:v>3596</c:v>
                </c:pt>
                <c:pt idx="3596">
                  <c:v>3597</c:v>
                </c:pt>
                <c:pt idx="3597">
                  <c:v>3598</c:v>
                </c:pt>
                <c:pt idx="3598">
                  <c:v>3599</c:v>
                </c:pt>
                <c:pt idx="3599">
                  <c:v>3600</c:v>
                </c:pt>
                <c:pt idx="3600">
                  <c:v>3601</c:v>
                </c:pt>
                <c:pt idx="3601">
                  <c:v>3602</c:v>
                </c:pt>
                <c:pt idx="3602">
                  <c:v>3603</c:v>
                </c:pt>
                <c:pt idx="3603">
                  <c:v>3604</c:v>
                </c:pt>
                <c:pt idx="3604">
                  <c:v>3605</c:v>
                </c:pt>
                <c:pt idx="3605">
                  <c:v>3606</c:v>
                </c:pt>
                <c:pt idx="3606">
                  <c:v>3607</c:v>
                </c:pt>
                <c:pt idx="3607">
                  <c:v>3608</c:v>
                </c:pt>
                <c:pt idx="3608">
                  <c:v>3609</c:v>
                </c:pt>
                <c:pt idx="3609">
                  <c:v>3610</c:v>
                </c:pt>
                <c:pt idx="3610">
                  <c:v>3611</c:v>
                </c:pt>
                <c:pt idx="3611">
                  <c:v>3612</c:v>
                </c:pt>
                <c:pt idx="3612">
                  <c:v>3613</c:v>
                </c:pt>
                <c:pt idx="3613">
                  <c:v>3614</c:v>
                </c:pt>
                <c:pt idx="3614">
                  <c:v>3615</c:v>
                </c:pt>
                <c:pt idx="3615">
                  <c:v>3616</c:v>
                </c:pt>
                <c:pt idx="3616">
                  <c:v>3617</c:v>
                </c:pt>
                <c:pt idx="3617">
                  <c:v>3618</c:v>
                </c:pt>
                <c:pt idx="3618">
                  <c:v>3619</c:v>
                </c:pt>
                <c:pt idx="3619">
                  <c:v>3620</c:v>
                </c:pt>
                <c:pt idx="3620">
                  <c:v>3621</c:v>
                </c:pt>
                <c:pt idx="3621">
                  <c:v>3622</c:v>
                </c:pt>
                <c:pt idx="3622">
                  <c:v>3623</c:v>
                </c:pt>
                <c:pt idx="3623">
                  <c:v>3624</c:v>
                </c:pt>
                <c:pt idx="3624">
                  <c:v>3625</c:v>
                </c:pt>
                <c:pt idx="3625">
                  <c:v>3626</c:v>
                </c:pt>
                <c:pt idx="3626">
                  <c:v>3627</c:v>
                </c:pt>
                <c:pt idx="3627">
                  <c:v>3628</c:v>
                </c:pt>
                <c:pt idx="3628">
                  <c:v>3629</c:v>
                </c:pt>
                <c:pt idx="3629">
                  <c:v>3630</c:v>
                </c:pt>
                <c:pt idx="3630">
                  <c:v>3631</c:v>
                </c:pt>
                <c:pt idx="3631">
                  <c:v>3632</c:v>
                </c:pt>
                <c:pt idx="3632">
                  <c:v>3633</c:v>
                </c:pt>
                <c:pt idx="3633">
                  <c:v>3634</c:v>
                </c:pt>
                <c:pt idx="3634">
                  <c:v>3635</c:v>
                </c:pt>
                <c:pt idx="3635">
                  <c:v>3636</c:v>
                </c:pt>
                <c:pt idx="3636">
                  <c:v>3637</c:v>
                </c:pt>
                <c:pt idx="3637">
                  <c:v>3638</c:v>
                </c:pt>
                <c:pt idx="3638">
                  <c:v>3639</c:v>
                </c:pt>
                <c:pt idx="3639">
                  <c:v>3640</c:v>
                </c:pt>
                <c:pt idx="3640">
                  <c:v>3641</c:v>
                </c:pt>
                <c:pt idx="3641">
                  <c:v>3642</c:v>
                </c:pt>
                <c:pt idx="3642">
                  <c:v>3643</c:v>
                </c:pt>
                <c:pt idx="3643">
                  <c:v>3644</c:v>
                </c:pt>
                <c:pt idx="3644">
                  <c:v>3645</c:v>
                </c:pt>
                <c:pt idx="3645">
                  <c:v>3646</c:v>
                </c:pt>
                <c:pt idx="3646">
                  <c:v>3647</c:v>
                </c:pt>
                <c:pt idx="3647">
                  <c:v>3648</c:v>
                </c:pt>
                <c:pt idx="3648">
                  <c:v>3649</c:v>
                </c:pt>
                <c:pt idx="3649">
                  <c:v>3650</c:v>
                </c:pt>
                <c:pt idx="3650">
                  <c:v>3651</c:v>
                </c:pt>
                <c:pt idx="3651">
                  <c:v>3652</c:v>
                </c:pt>
                <c:pt idx="3652">
                  <c:v>3653</c:v>
                </c:pt>
                <c:pt idx="3653">
                  <c:v>3654</c:v>
                </c:pt>
                <c:pt idx="3654">
                  <c:v>3655</c:v>
                </c:pt>
                <c:pt idx="3655">
                  <c:v>3656</c:v>
                </c:pt>
                <c:pt idx="3656">
                  <c:v>3657</c:v>
                </c:pt>
                <c:pt idx="3657">
                  <c:v>3658</c:v>
                </c:pt>
                <c:pt idx="3658">
                  <c:v>3659</c:v>
                </c:pt>
                <c:pt idx="3659">
                  <c:v>3660</c:v>
                </c:pt>
                <c:pt idx="3660">
                  <c:v>3661</c:v>
                </c:pt>
                <c:pt idx="3661">
                  <c:v>3662</c:v>
                </c:pt>
                <c:pt idx="3662">
                  <c:v>3663</c:v>
                </c:pt>
                <c:pt idx="3663">
                  <c:v>3664</c:v>
                </c:pt>
                <c:pt idx="3664">
                  <c:v>3665</c:v>
                </c:pt>
                <c:pt idx="3665">
                  <c:v>3666</c:v>
                </c:pt>
                <c:pt idx="3666">
                  <c:v>3667</c:v>
                </c:pt>
                <c:pt idx="3667">
                  <c:v>3668</c:v>
                </c:pt>
                <c:pt idx="3668">
                  <c:v>3669</c:v>
                </c:pt>
                <c:pt idx="3669">
                  <c:v>3670</c:v>
                </c:pt>
                <c:pt idx="3670">
                  <c:v>3671</c:v>
                </c:pt>
                <c:pt idx="3671">
                  <c:v>3672</c:v>
                </c:pt>
              </c:numCache>
            </c:numRef>
          </c:xVal>
          <c:yVal>
            <c:numRef>
              <c:f>Munka1!$K$1:$K$3672</c:f>
              <c:numCache>
                <c:formatCode>0.000</c:formatCode>
                <c:ptCount val="3672"/>
                <c:pt idx="0">
                  <c:v>0</c:v>
                </c:pt>
                <c:pt idx="1">
                  <c:v>2.3900000000000006</c:v>
                </c:pt>
                <c:pt idx="2">
                  <c:v>5.32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28.930000000000007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5.7000000000000028</c:v>
                </c:pt>
                <c:pt idx="19">
                  <c:v>7.519999999999996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2518.9499999999998</c:v>
                </c:pt>
                <c:pt idx="24">
                  <c:v>2.3299999999999983</c:v>
                </c:pt>
                <c:pt idx="25">
                  <c:v>0.42000000000000171</c:v>
                </c:pt>
                <c:pt idx="26">
                  <c:v>0.34999999999999432</c:v>
                </c:pt>
                <c:pt idx="27">
                  <c:v>0.64000000000000057</c:v>
                </c:pt>
                <c:pt idx="28">
                  <c:v>1.7199999999999989</c:v>
                </c:pt>
                <c:pt idx="29">
                  <c:v>1.2199999999999989</c:v>
                </c:pt>
                <c:pt idx="30">
                  <c:v>1.2199999999999989</c:v>
                </c:pt>
                <c:pt idx="31">
                  <c:v>0</c:v>
                </c:pt>
                <c:pt idx="32">
                  <c:v>9.0399999999999991</c:v>
                </c:pt>
                <c:pt idx="33">
                  <c:v>9.5099999999999909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11.649999999999999</c:v>
                </c:pt>
                <c:pt idx="39">
                  <c:v>37.29</c:v>
                </c:pt>
                <c:pt idx="40">
                  <c:v>0</c:v>
                </c:pt>
                <c:pt idx="41">
                  <c:v>9.279999999999994</c:v>
                </c:pt>
                <c:pt idx="42">
                  <c:v>5.3700000000000045</c:v>
                </c:pt>
                <c:pt idx="43">
                  <c:v>4.4000000000000057</c:v>
                </c:pt>
                <c:pt idx="44">
                  <c:v>2.2199999999999989</c:v>
                </c:pt>
                <c:pt idx="45">
                  <c:v>0</c:v>
                </c:pt>
                <c:pt idx="46">
                  <c:v>0</c:v>
                </c:pt>
                <c:pt idx="47">
                  <c:v>3.4600000000000009</c:v>
                </c:pt>
                <c:pt idx="48">
                  <c:v>0</c:v>
                </c:pt>
                <c:pt idx="49">
                  <c:v>2.5900000000000034</c:v>
                </c:pt>
                <c:pt idx="50">
                  <c:v>0.55999999999999517</c:v>
                </c:pt>
                <c:pt idx="51">
                  <c:v>1.7199999999999989</c:v>
                </c:pt>
                <c:pt idx="52">
                  <c:v>2.879999999999999</c:v>
                </c:pt>
                <c:pt idx="53">
                  <c:v>1.4499999999999993</c:v>
                </c:pt>
                <c:pt idx="54">
                  <c:v>0.72000000000000242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16.22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2.5800000000000054</c:v>
                </c:pt>
                <c:pt idx="72">
                  <c:v>37.950000000000003</c:v>
                </c:pt>
                <c:pt idx="73">
                  <c:v>21.869999999999997</c:v>
                </c:pt>
                <c:pt idx="74">
                  <c:v>12.95</c:v>
                </c:pt>
                <c:pt idx="75">
                  <c:v>17.63</c:v>
                </c:pt>
                <c:pt idx="76">
                  <c:v>16.399999999999999</c:v>
                </c:pt>
                <c:pt idx="77">
                  <c:v>7.8500000000000005</c:v>
                </c:pt>
                <c:pt idx="78">
                  <c:v>7.379999999999999</c:v>
                </c:pt>
                <c:pt idx="79">
                  <c:v>18.89</c:v>
                </c:pt>
                <c:pt idx="80">
                  <c:v>12.649999999999999</c:v>
                </c:pt>
                <c:pt idx="81">
                  <c:v>14.339999999999996</c:v>
                </c:pt>
                <c:pt idx="82">
                  <c:v>15.870000000000001</c:v>
                </c:pt>
                <c:pt idx="83">
                  <c:v>15.850000000000001</c:v>
                </c:pt>
                <c:pt idx="84">
                  <c:v>14.839999999999996</c:v>
                </c:pt>
                <c:pt idx="85">
                  <c:v>13.649999999999999</c:v>
                </c:pt>
                <c:pt idx="86">
                  <c:v>15.21</c:v>
                </c:pt>
                <c:pt idx="87">
                  <c:v>14.310000000000002</c:v>
                </c:pt>
                <c:pt idx="88">
                  <c:v>13.32</c:v>
                </c:pt>
                <c:pt idx="89">
                  <c:v>14.8</c:v>
                </c:pt>
                <c:pt idx="90">
                  <c:v>25.599999999999998</c:v>
                </c:pt>
                <c:pt idx="91">
                  <c:v>26.12</c:v>
                </c:pt>
                <c:pt idx="92">
                  <c:v>14.000000000000004</c:v>
                </c:pt>
                <c:pt idx="93">
                  <c:v>16.799999999999997</c:v>
                </c:pt>
                <c:pt idx="94">
                  <c:v>15.190000000000005</c:v>
                </c:pt>
                <c:pt idx="95">
                  <c:v>15.720000000000002</c:v>
                </c:pt>
                <c:pt idx="96">
                  <c:v>13.759999999999998</c:v>
                </c:pt>
                <c:pt idx="97">
                  <c:v>15.940000000000001</c:v>
                </c:pt>
                <c:pt idx="98">
                  <c:v>23.33</c:v>
                </c:pt>
                <c:pt idx="99">
                  <c:v>22</c:v>
                </c:pt>
                <c:pt idx="100">
                  <c:v>22.990000000000002</c:v>
                </c:pt>
                <c:pt idx="101">
                  <c:v>22.990000000000002</c:v>
                </c:pt>
                <c:pt idx="102">
                  <c:v>16.989999999999998</c:v>
                </c:pt>
                <c:pt idx="103">
                  <c:v>0</c:v>
                </c:pt>
                <c:pt idx="104">
                  <c:v>13.370000000000005</c:v>
                </c:pt>
                <c:pt idx="105">
                  <c:v>13.149999999999999</c:v>
                </c:pt>
                <c:pt idx="106">
                  <c:v>13.100000000000001</c:v>
                </c:pt>
                <c:pt idx="107">
                  <c:v>15.780000000000001</c:v>
                </c:pt>
                <c:pt idx="108">
                  <c:v>13.870000000000005</c:v>
                </c:pt>
                <c:pt idx="109">
                  <c:v>12.979999999999997</c:v>
                </c:pt>
                <c:pt idx="110">
                  <c:v>13.119999999999997</c:v>
                </c:pt>
                <c:pt idx="111">
                  <c:v>14.129999999999995</c:v>
                </c:pt>
                <c:pt idx="112">
                  <c:v>14.110000000000007</c:v>
                </c:pt>
                <c:pt idx="113">
                  <c:v>13.89</c:v>
                </c:pt>
                <c:pt idx="114">
                  <c:v>13.36</c:v>
                </c:pt>
                <c:pt idx="115">
                  <c:v>12.520000000000003</c:v>
                </c:pt>
                <c:pt idx="116">
                  <c:v>12.719999999999999</c:v>
                </c:pt>
                <c:pt idx="117">
                  <c:v>13.060000000000002</c:v>
                </c:pt>
                <c:pt idx="118">
                  <c:v>13.060000000000002</c:v>
                </c:pt>
                <c:pt idx="119">
                  <c:v>0</c:v>
                </c:pt>
                <c:pt idx="120">
                  <c:v>1.6400000000000006</c:v>
                </c:pt>
                <c:pt idx="121">
                  <c:v>3.4200000000000017</c:v>
                </c:pt>
                <c:pt idx="122">
                  <c:v>8.0000000000001847E-2</c:v>
                </c:pt>
                <c:pt idx="123">
                  <c:v>0.37999999999999901</c:v>
                </c:pt>
                <c:pt idx="124">
                  <c:v>3.7600000000000016</c:v>
                </c:pt>
                <c:pt idx="125">
                  <c:v>4.8500000000000014</c:v>
                </c:pt>
                <c:pt idx="126">
                  <c:v>4.82</c:v>
                </c:pt>
                <c:pt idx="127">
                  <c:v>0</c:v>
                </c:pt>
                <c:pt idx="128">
                  <c:v>2.2100000000000009</c:v>
                </c:pt>
                <c:pt idx="129">
                  <c:v>6.9600000000000009</c:v>
                </c:pt>
                <c:pt idx="130">
                  <c:v>5.8900000000000006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852.7</c:v>
                </c:pt>
                <c:pt idx="136">
                  <c:v>2.4600000000000009</c:v>
                </c:pt>
                <c:pt idx="137">
                  <c:v>4</c:v>
                </c:pt>
                <c:pt idx="138">
                  <c:v>2.9399999999999977</c:v>
                </c:pt>
                <c:pt idx="139">
                  <c:v>1.3400000000000034</c:v>
                </c:pt>
                <c:pt idx="140">
                  <c:v>4.1700000000000017</c:v>
                </c:pt>
                <c:pt idx="141">
                  <c:v>1.009999999999998</c:v>
                </c:pt>
                <c:pt idx="142">
                  <c:v>74.360000000000014</c:v>
                </c:pt>
                <c:pt idx="143">
                  <c:v>0</c:v>
                </c:pt>
                <c:pt idx="144">
                  <c:v>1.3899999999999935</c:v>
                </c:pt>
                <c:pt idx="145">
                  <c:v>0.51000000000000512</c:v>
                </c:pt>
                <c:pt idx="146">
                  <c:v>7.0000000000000284E-2</c:v>
                </c:pt>
                <c:pt idx="147">
                  <c:v>2.1700000000000017</c:v>
                </c:pt>
                <c:pt idx="148">
                  <c:v>2.2299999999999969</c:v>
                </c:pt>
                <c:pt idx="149">
                  <c:v>2.9000000000000057</c:v>
                </c:pt>
                <c:pt idx="150">
                  <c:v>2.9799999999999969</c:v>
                </c:pt>
                <c:pt idx="151">
                  <c:v>9.990000000000002</c:v>
                </c:pt>
                <c:pt idx="152">
                  <c:v>2.4199999999999946</c:v>
                </c:pt>
                <c:pt idx="153">
                  <c:v>3.9500000000000028</c:v>
                </c:pt>
                <c:pt idx="154">
                  <c:v>3.0499999999999972</c:v>
                </c:pt>
                <c:pt idx="155">
                  <c:v>2.970000000000006</c:v>
                </c:pt>
                <c:pt idx="156">
                  <c:v>7.3799999999999955</c:v>
                </c:pt>
                <c:pt idx="157">
                  <c:v>5.009999999999998</c:v>
                </c:pt>
                <c:pt idx="158">
                  <c:v>4.4500000000000028</c:v>
                </c:pt>
                <c:pt idx="159">
                  <c:v>3.4099999999999966</c:v>
                </c:pt>
                <c:pt idx="160">
                  <c:v>3.6099999999999994</c:v>
                </c:pt>
                <c:pt idx="161">
                  <c:v>0.83999999999999631</c:v>
                </c:pt>
                <c:pt idx="162">
                  <c:v>0.82000000000000028</c:v>
                </c:pt>
                <c:pt idx="163">
                  <c:v>1</c:v>
                </c:pt>
                <c:pt idx="164">
                  <c:v>3.8400000000000034</c:v>
                </c:pt>
                <c:pt idx="165">
                  <c:v>4.8599999999999994</c:v>
                </c:pt>
                <c:pt idx="166">
                  <c:v>5</c:v>
                </c:pt>
                <c:pt idx="167">
                  <c:v>4.9699999999999989</c:v>
                </c:pt>
                <c:pt idx="168">
                  <c:v>2.759999999999998</c:v>
                </c:pt>
                <c:pt idx="169">
                  <c:v>1.3000000000000007</c:v>
                </c:pt>
                <c:pt idx="170">
                  <c:v>0.46000000000000085</c:v>
                </c:pt>
                <c:pt idx="171">
                  <c:v>0.83999999999999986</c:v>
                </c:pt>
                <c:pt idx="172">
                  <c:v>0.23000000000000043</c:v>
                </c:pt>
                <c:pt idx="173">
                  <c:v>4.32</c:v>
                </c:pt>
                <c:pt idx="174">
                  <c:v>38.83</c:v>
                </c:pt>
                <c:pt idx="175">
                  <c:v>133.54000000000002</c:v>
                </c:pt>
                <c:pt idx="176">
                  <c:v>2.7899999999999991</c:v>
                </c:pt>
                <c:pt idx="177">
                  <c:v>67.959999999999994</c:v>
                </c:pt>
                <c:pt idx="178">
                  <c:v>341.49</c:v>
                </c:pt>
                <c:pt idx="179">
                  <c:v>410.05</c:v>
                </c:pt>
                <c:pt idx="180">
                  <c:v>385.62</c:v>
                </c:pt>
                <c:pt idx="181">
                  <c:v>339.89</c:v>
                </c:pt>
                <c:pt idx="182">
                  <c:v>278.37</c:v>
                </c:pt>
                <c:pt idx="183">
                  <c:v>278.57</c:v>
                </c:pt>
                <c:pt idx="184">
                  <c:v>35</c:v>
                </c:pt>
                <c:pt idx="185">
                  <c:v>2.3200000000000003</c:v>
                </c:pt>
                <c:pt idx="186">
                  <c:v>1.4600000000000009</c:v>
                </c:pt>
                <c:pt idx="187">
                  <c:v>1.5600000000000023</c:v>
                </c:pt>
                <c:pt idx="188">
                  <c:v>74.31</c:v>
                </c:pt>
                <c:pt idx="189">
                  <c:v>110.16999999999999</c:v>
                </c:pt>
                <c:pt idx="190">
                  <c:v>415.61</c:v>
                </c:pt>
                <c:pt idx="191">
                  <c:v>2.3900000000000006</c:v>
                </c:pt>
                <c:pt idx="192">
                  <c:v>0.78000000000000114</c:v>
                </c:pt>
                <c:pt idx="193">
                  <c:v>1.1900000000000048</c:v>
                </c:pt>
                <c:pt idx="194">
                  <c:v>0.98000000000000043</c:v>
                </c:pt>
                <c:pt idx="195">
                  <c:v>1.6799999999999997</c:v>
                </c:pt>
                <c:pt idx="196">
                  <c:v>1.5500000000000007</c:v>
                </c:pt>
                <c:pt idx="197">
                  <c:v>0.94000000000000483</c:v>
                </c:pt>
                <c:pt idx="198">
                  <c:v>0.81000000000000227</c:v>
                </c:pt>
                <c:pt idx="199">
                  <c:v>3.1099999999999994</c:v>
                </c:pt>
                <c:pt idx="200">
                  <c:v>1.769999999999996</c:v>
                </c:pt>
                <c:pt idx="201">
                  <c:v>2.259999999999998</c:v>
                </c:pt>
                <c:pt idx="202">
                  <c:v>3.7000000000000028</c:v>
                </c:pt>
                <c:pt idx="203">
                  <c:v>7.2100000000000009</c:v>
                </c:pt>
                <c:pt idx="204">
                  <c:v>24.660000000000004</c:v>
                </c:pt>
                <c:pt idx="205">
                  <c:v>4.82</c:v>
                </c:pt>
                <c:pt idx="206">
                  <c:v>2</c:v>
                </c:pt>
                <c:pt idx="207">
                  <c:v>7.0000000000000284E-2</c:v>
                </c:pt>
                <c:pt idx="208">
                  <c:v>1.5600000000000023</c:v>
                </c:pt>
                <c:pt idx="209">
                  <c:v>2.1199999999999974</c:v>
                </c:pt>
                <c:pt idx="210">
                  <c:v>1.4600000000000009</c:v>
                </c:pt>
                <c:pt idx="211">
                  <c:v>1.1599999999999966</c:v>
                </c:pt>
                <c:pt idx="212">
                  <c:v>1.230000000000004</c:v>
                </c:pt>
                <c:pt idx="213">
                  <c:v>0.98999999999999488</c:v>
                </c:pt>
                <c:pt idx="214">
                  <c:v>2.0799999999999983</c:v>
                </c:pt>
                <c:pt idx="215">
                  <c:v>2.5700000000000003</c:v>
                </c:pt>
                <c:pt idx="216">
                  <c:v>3.6400000000000006</c:v>
                </c:pt>
                <c:pt idx="217">
                  <c:v>1.240000000000002</c:v>
                </c:pt>
                <c:pt idx="218">
                  <c:v>1.379999999999999</c:v>
                </c:pt>
                <c:pt idx="219">
                  <c:v>2.870000000000001</c:v>
                </c:pt>
                <c:pt idx="220">
                  <c:v>2.4400000000000013</c:v>
                </c:pt>
                <c:pt idx="221">
                  <c:v>0.97999999999999687</c:v>
                </c:pt>
                <c:pt idx="222">
                  <c:v>3.0700000000000003</c:v>
                </c:pt>
                <c:pt idx="223">
                  <c:v>0</c:v>
                </c:pt>
                <c:pt idx="224">
                  <c:v>3.7600000000000051</c:v>
                </c:pt>
                <c:pt idx="225">
                  <c:v>2.4200000000000017</c:v>
                </c:pt>
                <c:pt idx="226">
                  <c:v>4.0200000000000031</c:v>
                </c:pt>
                <c:pt idx="227">
                  <c:v>0</c:v>
                </c:pt>
                <c:pt idx="228">
                  <c:v>0</c:v>
                </c:pt>
                <c:pt idx="229">
                  <c:v>1.2199999999999989</c:v>
                </c:pt>
                <c:pt idx="230">
                  <c:v>5.009999999999998</c:v>
                </c:pt>
                <c:pt idx="231">
                  <c:v>4.0899999999999963</c:v>
                </c:pt>
                <c:pt idx="232">
                  <c:v>12.770000000000003</c:v>
                </c:pt>
                <c:pt idx="233">
                  <c:v>1.2000000000000028</c:v>
                </c:pt>
                <c:pt idx="234">
                  <c:v>2.3800000000000026</c:v>
                </c:pt>
                <c:pt idx="235">
                  <c:v>1.3900000000000006</c:v>
                </c:pt>
                <c:pt idx="236">
                  <c:v>0</c:v>
                </c:pt>
                <c:pt idx="237">
                  <c:v>0</c:v>
                </c:pt>
                <c:pt idx="238">
                  <c:v>8.230000000000004</c:v>
                </c:pt>
                <c:pt idx="239">
                  <c:v>4.0599999999999952</c:v>
                </c:pt>
                <c:pt idx="240">
                  <c:v>0</c:v>
                </c:pt>
                <c:pt idx="241">
                  <c:v>1.0000000000001563E-2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11.29</c:v>
                </c:pt>
                <c:pt idx="246">
                  <c:v>7.9599999999999991</c:v>
                </c:pt>
                <c:pt idx="247">
                  <c:v>8.56</c:v>
                </c:pt>
                <c:pt idx="248">
                  <c:v>9.1000000000000014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2373.5</c:v>
                </c:pt>
                <c:pt idx="263">
                  <c:v>10.149999999999999</c:v>
                </c:pt>
                <c:pt idx="264">
                  <c:v>0</c:v>
                </c:pt>
                <c:pt idx="265">
                  <c:v>9.8000000000000007</c:v>
                </c:pt>
                <c:pt idx="266">
                  <c:v>9.120000000000001</c:v>
                </c:pt>
                <c:pt idx="267">
                  <c:v>8.6799999999999979</c:v>
                </c:pt>
                <c:pt idx="268">
                  <c:v>5.6899999999999995</c:v>
                </c:pt>
                <c:pt idx="269">
                  <c:v>3.8200000000000003</c:v>
                </c:pt>
                <c:pt idx="270">
                  <c:v>10.07</c:v>
                </c:pt>
                <c:pt idx="271">
                  <c:v>1.8599999999999994</c:v>
                </c:pt>
                <c:pt idx="272">
                  <c:v>0.57000000000000028</c:v>
                </c:pt>
                <c:pt idx="273">
                  <c:v>0.64000000000000057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0.55999999999999517</c:v>
                </c:pt>
                <c:pt idx="280">
                  <c:v>0</c:v>
                </c:pt>
                <c:pt idx="281">
                  <c:v>0.57000000000000028</c:v>
                </c:pt>
                <c:pt idx="282">
                  <c:v>0.56000000000000227</c:v>
                </c:pt>
                <c:pt idx="283">
                  <c:v>0.56000000000000227</c:v>
                </c:pt>
                <c:pt idx="284">
                  <c:v>5.8100000000000023</c:v>
                </c:pt>
                <c:pt idx="285">
                  <c:v>9.6600000000000037</c:v>
                </c:pt>
                <c:pt idx="286">
                  <c:v>0.77000000000000313</c:v>
                </c:pt>
                <c:pt idx="287">
                  <c:v>9.7999999999999972</c:v>
                </c:pt>
                <c:pt idx="288">
                  <c:v>5.0600000000000023</c:v>
                </c:pt>
                <c:pt idx="289">
                  <c:v>1.8000000000000007</c:v>
                </c:pt>
                <c:pt idx="290">
                  <c:v>6.7200000000000024</c:v>
                </c:pt>
                <c:pt idx="291">
                  <c:v>2.0199999999999996</c:v>
                </c:pt>
                <c:pt idx="292">
                  <c:v>1.6199999999999974</c:v>
                </c:pt>
                <c:pt idx="293">
                  <c:v>3.5300000000000011</c:v>
                </c:pt>
                <c:pt idx="294">
                  <c:v>1.4699999999999989</c:v>
                </c:pt>
                <c:pt idx="295">
                  <c:v>981.29</c:v>
                </c:pt>
                <c:pt idx="296">
                  <c:v>1.5600000000000023</c:v>
                </c:pt>
                <c:pt idx="297">
                  <c:v>1.5799999999999983</c:v>
                </c:pt>
                <c:pt idx="298">
                  <c:v>1</c:v>
                </c:pt>
                <c:pt idx="299">
                  <c:v>1503.37</c:v>
                </c:pt>
                <c:pt idx="300">
                  <c:v>2271.29</c:v>
                </c:pt>
                <c:pt idx="301">
                  <c:v>1371.25</c:v>
                </c:pt>
                <c:pt idx="302">
                  <c:v>740.75</c:v>
                </c:pt>
                <c:pt idx="303">
                  <c:v>2500.86</c:v>
                </c:pt>
                <c:pt idx="304">
                  <c:v>2139.9900000000002</c:v>
                </c:pt>
                <c:pt idx="305">
                  <c:v>560.99</c:v>
                </c:pt>
                <c:pt idx="306">
                  <c:v>6.6700000000000017</c:v>
                </c:pt>
                <c:pt idx="307">
                  <c:v>6.7600000000000051</c:v>
                </c:pt>
                <c:pt idx="308">
                  <c:v>422.52</c:v>
                </c:pt>
                <c:pt idx="309">
                  <c:v>983.38</c:v>
                </c:pt>
                <c:pt idx="310">
                  <c:v>344.16</c:v>
                </c:pt>
                <c:pt idx="311">
                  <c:v>4.3700000000000045</c:v>
                </c:pt>
                <c:pt idx="312">
                  <c:v>1.1499999999999986</c:v>
                </c:pt>
                <c:pt idx="313">
                  <c:v>1.4699999999999989</c:v>
                </c:pt>
                <c:pt idx="314">
                  <c:v>1.7899999999999991</c:v>
                </c:pt>
                <c:pt idx="315">
                  <c:v>6.82</c:v>
                </c:pt>
                <c:pt idx="316">
                  <c:v>6.120000000000001</c:v>
                </c:pt>
                <c:pt idx="317">
                  <c:v>2.1000000000000014</c:v>
                </c:pt>
                <c:pt idx="318">
                  <c:v>0.36999999999999744</c:v>
                </c:pt>
                <c:pt idx="319">
                  <c:v>3.5100000000000051</c:v>
                </c:pt>
                <c:pt idx="320">
                  <c:v>2.3100000000000023</c:v>
                </c:pt>
                <c:pt idx="321">
                  <c:v>1.8699999999999974</c:v>
                </c:pt>
                <c:pt idx="322">
                  <c:v>2.509999999999998</c:v>
                </c:pt>
                <c:pt idx="323">
                  <c:v>7.25</c:v>
                </c:pt>
                <c:pt idx="324">
                  <c:v>7.93</c:v>
                </c:pt>
                <c:pt idx="325">
                  <c:v>4.9600000000000009</c:v>
                </c:pt>
                <c:pt idx="326">
                  <c:v>2.1000000000000014</c:v>
                </c:pt>
                <c:pt idx="327">
                  <c:v>1.6499999999999986</c:v>
                </c:pt>
                <c:pt idx="328">
                  <c:v>2.4400000000000048</c:v>
                </c:pt>
                <c:pt idx="329">
                  <c:v>3.2100000000000009</c:v>
                </c:pt>
                <c:pt idx="330">
                  <c:v>1.3399999999999963</c:v>
                </c:pt>
                <c:pt idx="331">
                  <c:v>1.2999999999999972</c:v>
                </c:pt>
                <c:pt idx="332">
                  <c:v>0.87000000000000455</c:v>
                </c:pt>
                <c:pt idx="333">
                  <c:v>0.67999999999999972</c:v>
                </c:pt>
                <c:pt idx="334">
                  <c:v>3.9099999999999966</c:v>
                </c:pt>
                <c:pt idx="335">
                  <c:v>0.64999999999999858</c:v>
                </c:pt>
                <c:pt idx="336">
                  <c:v>2.9400000000000013</c:v>
                </c:pt>
                <c:pt idx="337">
                  <c:v>2.3699999999999974</c:v>
                </c:pt>
                <c:pt idx="338">
                  <c:v>1.5199999999999996</c:v>
                </c:pt>
                <c:pt idx="339">
                  <c:v>2.5</c:v>
                </c:pt>
                <c:pt idx="340">
                  <c:v>1.620000000000001</c:v>
                </c:pt>
                <c:pt idx="341">
                  <c:v>2.2299999999999969</c:v>
                </c:pt>
                <c:pt idx="342">
                  <c:v>0.57000000000000028</c:v>
                </c:pt>
                <c:pt idx="343">
                  <c:v>2</c:v>
                </c:pt>
                <c:pt idx="344">
                  <c:v>1.4000000000000057</c:v>
                </c:pt>
                <c:pt idx="345">
                  <c:v>2.0600000000000023</c:v>
                </c:pt>
                <c:pt idx="346">
                  <c:v>2.490000000000002</c:v>
                </c:pt>
                <c:pt idx="347">
                  <c:v>2.490000000000002</c:v>
                </c:pt>
                <c:pt idx="348">
                  <c:v>3.6400000000000006</c:v>
                </c:pt>
                <c:pt idx="349">
                  <c:v>2.1300000000000026</c:v>
                </c:pt>
                <c:pt idx="350">
                  <c:v>2.25</c:v>
                </c:pt>
                <c:pt idx="351">
                  <c:v>1.4799999999999969</c:v>
                </c:pt>
                <c:pt idx="352">
                  <c:v>0.86999999999999744</c:v>
                </c:pt>
                <c:pt idx="353">
                  <c:v>1.6199999999999974</c:v>
                </c:pt>
                <c:pt idx="354">
                  <c:v>1.0699999999999932</c:v>
                </c:pt>
                <c:pt idx="355">
                  <c:v>1.3100000000000023</c:v>
                </c:pt>
                <c:pt idx="356">
                  <c:v>1.5399999999999991</c:v>
                </c:pt>
                <c:pt idx="357">
                  <c:v>0.71000000000000085</c:v>
                </c:pt>
                <c:pt idx="358">
                  <c:v>1.0700000000000003</c:v>
                </c:pt>
                <c:pt idx="359">
                  <c:v>0.5800000000000054</c:v>
                </c:pt>
                <c:pt idx="360">
                  <c:v>1.8099999999999987</c:v>
                </c:pt>
                <c:pt idx="361">
                  <c:v>1.0800000000000018</c:v>
                </c:pt>
                <c:pt idx="362">
                  <c:v>1.0999999999999979</c:v>
                </c:pt>
                <c:pt idx="363">
                  <c:v>0.41000000000000014</c:v>
                </c:pt>
                <c:pt idx="364">
                  <c:v>0.91000000000000014</c:v>
                </c:pt>
                <c:pt idx="365">
                  <c:v>0.94999999999999929</c:v>
                </c:pt>
                <c:pt idx="366">
                  <c:v>2.5</c:v>
                </c:pt>
                <c:pt idx="367">
                  <c:v>0.67000000000000171</c:v>
                </c:pt>
                <c:pt idx="368">
                  <c:v>2.519999999999996</c:v>
                </c:pt>
                <c:pt idx="369">
                  <c:v>2.0399999999999991</c:v>
                </c:pt>
                <c:pt idx="370">
                  <c:v>2950.55</c:v>
                </c:pt>
                <c:pt idx="371">
                  <c:v>1.8799999999999955</c:v>
                </c:pt>
                <c:pt idx="372">
                  <c:v>10.300000000000004</c:v>
                </c:pt>
                <c:pt idx="373">
                  <c:v>2952.0400000000004</c:v>
                </c:pt>
                <c:pt idx="374">
                  <c:v>2953.77</c:v>
                </c:pt>
                <c:pt idx="375">
                  <c:v>2954.53</c:v>
                </c:pt>
                <c:pt idx="376">
                  <c:v>2.2800000000000011</c:v>
                </c:pt>
                <c:pt idx="377">
                  <c:v>1.1400000000000006</c:v>
                </c:pt>
                <c:pt idx="378">
                  <c:v>1.5699999999999932</c:v>
                </c:pt>
                <c:pt idx="379">
                  <c:v>0.47999999999999687</c:v>
                </c:pt>
                <c:pt idx="380">
                  <c:v>1.6099999999999994</c:v>
                </c:pt>
                <c:pt idx="381">
                  <c:v>1.6299999999999955</c:v>
                </c:pt>
                <c:pt idx="382">
                  <c:v>0.6699999999999946</c:v>
                </c:pt>
                <c:pt idx="383">
                  <c:v>1.490000000000002</c:v>
                </c:pt>
                <c:pt idx="384">
                  <c:v>1.2600000000000051</c:v>
                </c:pt>
                <c:pt idx="385">
                  <c:v>1.3500000000000014</c:v>
                </c:pt>
                <c:pt idx="386">
                  <c:v>2.5500000000000007</c:v>
                </c:pt>
                <c:pt idx="387">
                  <c:v>0.86999999999999744</c:v>
                </c:pt>
                <c:pt idx="388">
                  <c:v>1.3900000000000006</c:v>
                </c:pt>
                <c:pt idx="389">
                  <c:v>1.629999999999999</c:v>
                </c:pt>
                <c:pt idx="390">
                  <c:v>3.0799999999999983</c:v>
                </c:pt>
                <c:pt idx="391">
                  <c:v>1.6600000000000001</c:v>
                </c:pt>
                <c:pt idx="392">
                  <c:v>2.990000000000002</c:v>
                </c:pt>
                <c:pt idx="393">
                  <c:v>2.6799999999999997</c:v>
                </c:pt>
                <c:pt idx="394">
                  <c:v>75.62</c:v>
                </c:pt>
                <c:pt idx="395">
                  <c:v>2951.58</c:v>
                </c:pt>
                <c:pt idx="396">
                  <c:v>48</c:v>
                </c:pt>
                <c:pt idx="397">
                  <c:v>22.729999999999997</c:v>
                </c:pt>
                <c:pt idx="398">
                  <c:v>1.7100000000000009</c:v>
                </c:pt>
                <c:pt idx="399">
                  <c:v>1.1099999999999994</c:v>
                </c:pt>
                <c:pt idx="400">
                  <c:v>3.0799999999999983</c:v>
                </c:pt>
                <c:pt idx="401">
                  <c:v>2.1700000000000017</c:v>
                </c:pt>
                <c:pt idx="402">
                  <c:v>2.6400000000000006</c:v>
                </c:pt>
                <c:pt idx="403">
                  <c:v>2.5399999999999991</c:v>
                </c:pt>
                <c:pt idx="404">
                  <c:v>2.8700000000000045</c:v>
                </c:pt>
                <c:pt idx="405">
                  <c:v>78.38</c:v>
                </c:pt>
                <c:pt idx="406">
                  <c:v>1.8900000000000006</c:v>
                </c:pt>
                <c:pt idx="407">
                  <c:v>1.5500000000000043</c:v>
                </c:pt>
                <c:pt idx="408">
                  <c:v>7.0100000000000016</c:v>
                </c:pt>
                <c:pt idx="409">
                  <c:v>5.0100000000000016</c:v>
                </c:pt>
                <c:pt idx="410">
                  <c:v>5.0100000000000016</c:v>
                </c:pt>
                <c:pt idx="411">
                  <c:v>5.6899999999999995</c:v>
                </c:pt>
                <c:pt idx="412">
                  <c:v>5.88</c:v>
                </c:pt>
                <c:pt idx="413">
                  <c:v>3.5100000000000007</c:v>
                </c:pt>
                <c:pt idx="414">
                  <c:v>2.91</c:v>
                </c:pt>
                <c:pt idx="415">
                  <c:v>7.49</c:v>
                </c:pt>
                <c:pt idx="416">
                  <c:v>1.3999999999999986</c:v>
                </c:pt>
                <c:pt idx="417">
                  <c:v>5.879999999999999</c:v>
                </c:pt>
                <c:pt idx="418">
                  <c:v>4.68</c:v>
                </c:pt>
                <c:pt idx="419">
                  <c:v>4.7099999999999937</c:v>
                </c:pt>
                <c:pt idx="420">
                  <c:v>4.3299999999999983</c:v>
                </c:pt>
                <c:pt idx="421">
                  <c:v>4.66</c:v>
                </c:pt>
                <c:pt idx="422">
                  <c:v>4.68</c:v>
                </c:pt>
                <c:pt idx="423">
                  <c:v>4.9600000000000009</c:v>
                </c:pt>
                <c:pt idx="424">
                  <c:v>3.8500000000000014</c:v>
                </c:pt>
                <c:pt idx="425">
                  <c:v>3.8699999999999974</c:v>
                </c:pt>
                <c:pt idx="426">
                  <c:v>3.9499999999999957</c:v>
                </c:pt>
                <c:pt idx="427">
                  <c:v>5.2899999999999991</c:v>
                </c:pt>
                <c:pt idx="428">
                  <c:v>7.1299999999999955</c:v>
                </c:pt>
                <c:pt idx="429">
                  <c:v>85.029999999999987</c:v>
                </c:pt>
                <c:pt idx="430">
                  <c:v>7.0900000000000034</c:v>
                </c:pt>
                <c:pt idx="431">
                  <c:v>7.4699999999999989</c:v>
                </c:pt>
                <c:pt idx="432">
                  <c:v>8.3800000000000026</c:v>
                </c:pt>
                <c:pt idx="433">
                  <c:v>5.0399999999999991</c:v>
                </c:pt>
                <c:pt idx="434">
                  <c:v>7.2900000000000027</c:v>
                </c:pt>
                <c:pt idx="435">
                  <c:v>11.610000000000001</c:v>
                </c:pt>
                <c:pt idx="436">
                  <c:v>6.66</c:v>
                </c:pt>
                <c:pt idx="437">
                  <c:v>5.0500000000000007</c:v>
                </c:pt>
                <c:pt idx="438">
                  <c:v>6.0300000000000011</c:v>
                </c:pt>
                <c:pt idx="439">
                  <c:v>13.530000000000001</c:v>
                </c:pt>
                <c:pt idx="440">
                  <c:v>2949.04</c:v>
                </c:pt>
                <c:pt idx="441">
                  <c:v>5.2299999999999969</c:v>
                </c:pt>
                <c:pt idx="442">
                  <c:v>5.2899999999999991</c:v>
                </c:pt>
                <c:pt idx="443">
                  <c:v>2.0300000000000011</c:v>
                </c:pt>
                <c:pt idx="444">
                  <c:v>0.84000000000000341</c:v>
                </c:pt>
                <c:pt idx="445">
                  <c:v>17.280000000000008</c:v>
                </c:pt>
                <c:pt idx="446">
                  <c:v>2949.95</c:v>
                </c:pt>
                <c:pt idx="447">
                  <c:v>1.2000000000000028</c:v>
                </c:pt>
                <c:pt idx="448">
                  <c:v>2.6600000000000037</c:v>
                </c:pt>
                <c:pt idx="449">
                  <c:v>2.8999999999999986</c:v>
                </c:pt>
                <c:pt idx="450">
                  <c:v>0.71000000000000085</c:v>
                </c:pt>
                <c:pt idx="451">
                  <c:v>2.5700000000000003</c:v>
                </c:pt>
                <c:pt idx="452">
                  <c:v>2.7999999999999972</c:v>
                </c:pt>
                <c:pt idx="453">
                  <c:v>2.8400000000000034</c:v>
                </c:pt>
                <c:pt idx="454">
                  <c:v>3.2800000000000011</c:v>
                </c:pt>
                <c:pt idx="455">
                  <c:v>3.0399999999999991</c:v>
                </c:pt>
                <c:pt idx="456">
                  <c:v>4.4500000000000028</c:v>
                </c:pt>
                <c:pt idx="457">
                  <c:v>5.4600000000000009</c:v>
                </c:pt>
                <c:pt idx="458">
                  <c:v>1.4100000000000001</c:v>
                </c:pt>
                <c:pt idx="459">
                  <c:v>3.3499999999999979</c:v>
                </c:pt>
                <c:pt idx="460">
                  <c:v>2.9999999999997584E-2</c:v>
                </c:pt>
                <c:pt idx="461">
                  <c:v>2.9299999999999997</c:v>
                </c:pt>
                <c:pt idx="462">
                  <c:v>4.1700000000000017</c:v>
                </c:pt>
                <c:pt idx="463">
                  <c:v>3.8799999999999955</c:v>
                </c:pt>
                <c:pt idx="464">
                  <c:v>3.1300000000000026</c:v>
                </c:pt>
                <c:pt idx="465">
                  <c:v>2.9299999999999997</c:v>
                </c:pt>
                <c:pt idx="466">
                  <c:v>4.009999999999998</c:v>
                </c:pt>
                <c:pt idx="467">
                  <c:v>0.54999999999999716</c:v>
                </c:pt>
                <c:pt idx="468">
                  <c:v>0.36000000000000654</c:v>
                </c:pt>
                <c:pt idx="469">
                  <c:v>0.39000000000000057</c:v>
                </c:pt>
                <c:pt idx="470">
                  <c:v>0.41000000000000369</c:v>
                </c:pt>
                <c:pt idx="471">
                  <c:v>0.48000000000000398</c:v>
                </c:pt>
                <c:pt idx="472">
                  <c:v>1.259999999999998</c:v>
                </c:pt>
                <c:pt idx="473">
                  <c:v>2.25</c:v>
                </c:pt>
                <c:pt idx="474">
                  <c:v>1.240000000000002</c:v>
                </c:pt>
                <c:pt idx="475">
                  <c:v>2.5800000000000054</c:v>
                </c:pt>
                <c:pt idx="476">
                  <c:v>0.94000000000000483</c:v>
                </c:pt>
                <c:pt idx="477">
                  <c:v>2.3600000000000065</c:v>
                </c:pt>
                <c:pt idx="478">
                  <c:v>1.5399999999999991</c:v>
                </c:pt>
                <c:pt idx="479">
                  <c:v>1.0300000000000011</c:v>
                </c:pt>
                <c:pt idx="480">
                  <c:v>0.55999999999999517</c:v>
                </c:pt>
                <c:pt idx="481">
                  <c:v>2.1499999999999986</c:v>
                </c:pt>
                <c:pt idx="482">
                  <c:v>0.66000000000000014</c:v>
                </c:pt>
                <c:pt idx="483">
                  <c:v>0.70000000000000284</c:v>
                </c:pt>
                <c:pt idx="484">
                  <c:v>0.46000000000000085</c:v>
                </c:pt>
                <c:pt idx="485">
                  <c:v>0.57000000000000028</c:v>
                </c:pt>
                <c:pt idx="486">
                  <c:v>2.0799999999999983</c:v>
                </c:pt>
                <c:pt idx="487">
                  <c:v>0.5</c:v>
                </c:pt>
                <c:pt idx="488">
                  <c:v>0.96000000000000085</c:v>
                </c:pt>
                <c:pt idx="489">
                  <c:v>0.93999999999999773</c:v>
                </c:pt>
                <c:pt idx="490">
                  <c:v>1.5700000000000003</c:v>
                </c:pt>
                <c:pt idx="491">
                  <c:v>1.4200000000000017</c:v>
                </c:pt>
                <c:pt idx="492">
                  <c:v>0.6699999999999946</c:v>
                </c:pt>
                <c:pt idx="493">
                  <c:v>0.40999999999999659</c:v>
                </c:pt>
                <c:pt idx="494">
                  <c:v>0.65999999999999659</c:v>
                </c:pt>
                <c:pt idx="495">
                  <c:v>0.32000000000000028</c:v>
                </c:pt>
                <c:pt idx="496">
                  <c:v>1.4600000000000009</c:v>
                </c:pt>
                <c:pt idx="497">
                  <c:v>2.509999999999998</c:v>
                </c:pt>
                <c:pt idx="498">
                  <c:v>2.1899999999999977</c:v>
                </c:pt>
                <c:pt idx="499">
                  <c:v>0.45000000000000284</c:v>
                </c:pt>
                <c:pt idx="500">
                  <c:v>1.2199999999999989</c:v>
                </c:pt>
                <c:pt idx="501">
                  <c:v>1.3200000000000003</c:v>
                </c:pt>
                <c:pt idx="502">
                  <c:v>1.9799999999999969</c:v>
                </c:pt>
                <c:pt idx="503">
                  <c:v>1.7000000000000028</c:v>
                </c:pt>
                <c:pt idx="504">
                  <c:v>0.60000000000000142</c:v>
                </c:pt>
                <c:pt idx="505">
                  <c:v>1.2300000000000004</c:v>
                </c:pt>
                <c:pt idx="506">
                  <c:v>0.78999999999999915</c:v>
                </c:pt>
                <c:pt idx="507">
                  <c:v>0.44000000000000128</c:v>
                </c:pt>
                <c:pt idx="508">
                  <c:v>1.1599999999999966</c:v>
                </c:pt>
                <c:pt idx="509">
                  <c:v>2.4799999999999969</c:v>
                </c:pt>
                <c:pt idx="510">
                  <c:v>2.3399999999999963</c:v>
                </c:pt>
                <c:pt idx="511">
                  <c:v>4.6999999999999957</c:v>
                </c:pt>
                <c:pt idx="512">
                  <c:v>1.7899999999999991</c:v>
                </c:pt>
                <c:pt idx="513">
                  <c:v>72.099999999999994</c:v>
                </c:pt>
                <c:pt idx="514">
                  <c:v>32.03</c:v>
                </c:pt>
                <c:pt idx="515">
                  <c:v>16.53</c:v>
                </c:pt>
                <c:pt idx="516">
                  <c:v>0.96999999999999886</c:v>
                </c:pt>
                <c:pt idx="517">
                  <c:v>0.62000000000000455</c:v>
                </c:pt>
                <c:pt idx="518">
                  <c:v>1.2100000000000009</c:v>
                </c:pt>
                <c:pt idx="519">
                  <c:v>33.24</c:v>
                </c:pt>
                <c:pt idx="520">
                  <c:v>22.360000000000007</c:v>
                </c:pt>
                <c:pt idx="521">
                  <c:v>3.1200000000000045</c:v>
                </c:pt>
                <c:pt idx="522">
                  <c:v>0.32999999999999829</c:v>
                </c:pt>
                <c:pt idx="523">
                  <c:v>0.12999999999999545</c:v>
                </c:pt>
                <c:pt idx="524">
                  <c:v>42.510000000000005</c:v>
                </c:pt>
                <c:pt idx="525">
                  <c:v>7.7800000000000011</c:v>
                </c:pt>
                <c:pt idx="526">
                  <c:v>2.1200000000000045</c:v>
                </c:pt>
                <c:pt idx="527">
                  <c:v>1.2600000000000051</c:v>
                </c:pt>
                <c:pt idx="528">
                  <c:v>2.1000000000000014</c:v>
                </c:pt>
                <c:pt idx="529">
                  <c:v>1.2899999999999991</c:v>
                </c:pt>
                <c:pt idx="530">
                  <c:v>2.0199999999999996</c:v>
                </c:pt>
                <c:pt idx="531">
                  <c:v>2.1700000000000017</c:v>
                </c:pt>
                <c:pt idx="532">
                  <c:v>2.0300000000000011</c:v>
                </c:pt>
                <c:pt idx="533">
                  <c:v>0.25999999999999801</c:v>
                </c:pt>
                <c:pt idx="534">
                  <c:v>2.740000000000002</c:v>
                </c:pt>
                <c:pt idx="535">
                  <c:v>2.6799999999999997</c:v>
                </c:pt>
                <c:pt idx="536">
                  <c:v>2.5899999999999963</c:v>
                </c:pt>
                <c:pt idx="537">
                  <c:v>2.8199999999999932</c:v>
                </c:pt>
                <c:pt idx="538">
                  <c:v>3.3900000000000006</c:v>
                </c:pt>
                <c:pt idx="539">
                  <c:v>0.57999999999999829</c:v>
                </c:pt>
                <c:pt idx="540">
                  <c:v>0.72999999999999687</c:v>
                </c:pt>
                <c:pt idx="541">
                  <c:v>0.48999999999999488</c:v>
                </c:pt>
                <c:pt idx="542">
                  <c:v>0.57999999999999829</c:v>
                </c:pt>
                <c:pt idx="543">
                  <c:v>1.6300000000000026</c:v>
                </c:pt>
                <c:pt idx="544">
                  <c:v>0.57000000000000028</c:v>
                </c:pt>
                <c:pt idx="545">
                  <c:v>0.67000000000000171</c:v>
                </c:pt>
                <c:pt idx="546">
                  <c:v>0.58999999999999631</c:v>
                </c:pt>
                <c:pt idx="547">
                  <c:v>0.37999999999999545</c:v>
                </c:pt>
                <c:pt idx="548">
                  <c:v>0.92000000000000171</c:v>
                </c:pt>
                <c:pt idx="549">
                  <c:v>1</c:v>
                </c:pt>
                <c:pt idx="550">
                  <c:v>1</c:v>
                </c:pt>
                <c:pt idx="551">
                  <c:v>0.35000000000000142</c:v>
                </c:pt>
                <c:pt idx="552">
                  <c:v>0.37999999999999545</c:v>
                </c:pt>
                <c:pt idx="553">
                  <c:v>0.47000000000000242</c:v>
                </c:pt>
                <c:pt idx="554">
                  <c:v>1.0700000000000003</c:v>
                </c:pt>
                <c:pt idx="555">
                  <c:v>0.68999999999999773</c:v>
                </c:pt>
                <c:pt idx="556">
                  <c:v>0.90000000000000213</c:v>
                </c:pt>
                <c:pt idx="557">
                  <c:v>1.9499999999999993</c:v>
                </c:pt>
                <c:pt idx="558">
                  <c:v>0.43000000000000327</c:v>
                </c:pt>
                <c:pt idx="559">
                  <c:v>1.4499999999999957</c:v>
                </c:pt>
                <c:pt idx="560">
                  <c:v>0.53999999999999915</c:v>
                </c:pt>
                <c:pt idx="561">
                  <c:v>1.1499999999999986</c:v>
                </c:pt>
                <c:pt idx="562">
                  <c:v>2.0399999999999991</c:v>
                </c:pt>
                <c:pt idx="563">
                  <c:v>1.2800000000000011</c:v>
                </c:pt>
                <c:pt idx="564">
                  <c:v>2.1900000000000048</c:v>
                </c:pt>
                <c:pt idx="565">
                  <c:v>1.5200000000000031</c:v>
                </c:pt>
                <c:pt idx="566">
                  <c:v>0.10000000000000142</c:v>
                </c:pt>
                <c:pt idx="567">
                  <c:v>0.17999999999999972</c:v>
                </c:pt>
                <c:pt idx="568">
                  <c:v>0.24000000000000199</c:v>
                </c:pt>
                <c:pt idx="569">
                  <c:v>1.4499999999999957</c:v>
                </c:pt>
                <c:pt idx="570">
                  <c:v>1.0800000000000054</c:v>
                </c:pt>
                <c:pt idx="571">
                  <c:v>1.6799999999999997</c:v>
                </c:pt>
                <c:pt idx="572">
                  <c:v>2954.19</c:v>
                </c:pt>
                <c:pt idx="573">
                  <c:v>2952.98</c:v>
                </c:pt>
                <c:pt idx="574">
                  <c:v>1.3999999999999986</c:v>
                </c:pt>
                <c:pt idx="575">
                  <c:v>0.89000000000000057</c:v>
                </c:pt>
                <c:pt idx="576">
                  <c:v>2972.98</c:v>
                </c:pt>
                <c:pt idx="577">
                  <c:v>2981.98</c:v>
                </c:pt>
                <c:pt idx="578">
                  <c:v>2984.98</c:v>
                </c:pt>
                <c:pt idx="579">
                  <c:v>2989.98</c:v>
                </c:pt>
                <c:pt idx="580">
                  <c:v>2992.88</c:v>
                </c:pt>
                <c:pt idx="581">
                  <c:v>2992.92</c:v>
                </c:pt>
                <c:pt idx="582">
                  <c:v>5</c:v>
                </c:pt>
                <c:pt idx="583">
                  <c:v>2989.0299999999997</c:v>
                </c:pt>
                <c:pt idx="584">
                  <c:v>2980.83</c:v>
                </c:pt>
                <c:pt idx="585">
                  <c:v>2970</c:v>
                </c:pt>
                <c:pt idx="586">
                  <c:v>2963</c:v>
                </c:pt>
                <c:pt idx="587">
                  <c:v>2958.9399999999996</c:v>
                </c:pt>
                <c:pt idx="588">
                  <c:v>2956.0099999999998</c:v>
                </c:pt>
                <c:pt idx="589">
                  <c:v>2967.16</c:v>
                </c:pt>
                <c:pt idx="590">
                  <c:v>2968.91</c:v>
                </c:pt>
                <c:pt idx="591">
                  <c:v>2973</c:v>
                </c:pt>
                <c:pt idx="592">
                  <c:v>2972</c:v>
                </c:pt>
                <c:pt idx="593">
                  <c:v>2968.06</c:v>
                </c:pt>
                <c:pt idx="594">
                  <c:v>2961.6099999999997</c:v>
                </c:pt>
                <c:pt idx="595">
                  <c:v>2956.05</c:v>
                </c:pt>
                <c:pt idx="596">
                  <c:v>2956.2200000000003</c:v>
                </c:pt>
                <c:pt idx="597">
                  <c:v>2955.2400000000002</c:v>
                </c:pt>
                <c:pt idx="598">
                  <c:v>2955.98</c:v>
                </c:pt>
                <c:pt idx="599">
                  <c:v>2965.69</c:v>
                </c:pt>
                <c:pt idx="600">
                  <c:v>2.7900000000000027</c:v>
                </c:pt>
                <c:pt idx="601">
                  <c:v>2.1800000000000033</c:v>
                </c:pt>
                <c:pt idx="602">
                  <c:v>4.9600000000000009</c:v>
                </c:pt>
                <c:pt idx="603">
                  <c:v>0.37000000000000099</c:v>
                </c:pt>
                <c:pt idx="604">
                  <c:v>0.46000000000000085</c:v>
                </c:pt>
                <c:pt idx="605">
                  <c:v>0.67000000000000171</c:v>
                </c:pt>
                <c:pt idx="606">
                  <c:v>2956.35</c:v>
                </c:pt>
                <c:pt idx="607">
                  <c:v>2949.5699999999997</c:v>
                </c:pt>
                <c:pt idx="608">
                  <c:v>2946.9399999999996</c:v>
                </c:pt>
                <c:pt idx="609">
                  <c:v>0.5</c:v>
                </c:pt>
                <c:pt idx="610">
                  <c:v>0.5</c:v>
                </c:pt>
                <c:pt idx="611">
                  <c:v>0.5</c:v>
                </c:pt>
                <c:pt idx="612">
                  <c:v>0.5</c:v>
                </c:pt>
                <c:pt idx="613">
                  <c:v>0.5</c:v>
                </c:pt>
                <c:pt idx="614">
                  <c:v>0.5</c:v>
                </c:pt>
                <c:pt idx="615">
                  <c:v>0.5</c:v>
                </c:pt>
                <c:pt idx="616">
                  <c:v>0.5</c:v>
                </c:pt>
                <c:pt idx="617">
                  <c:v>0.5</c:v>
                </c:pt>
                <c:pt idx="618">
                  <c:v>2947.6099999999997</c:v>
                </c:pt>
                <c:pt idx="619">
                  <c:v>2951.54</c:v>
                </c:pt>
                <c:pt idx="620">
                  <c:v>2955.2799999999997</c:v>
                </c:pt>
                <c:pt idx="621">
                  <c:v>2951.54</c:v>
                </c:pt>
                <c:pt idx="622">
                  <c:v>3.6299999999999955</c:v>
                </c:pt>
                <c:pt idx="623">
                  <c:v>4.3299999999999983</c:v>
                </c:pt>
                <c:pt idx="624">
                  <c:v>0.75999999999999801</c:v>
                </c:pt>
                <c:pt idx="625">
                  <c:v>0.67000000000000171</c:v>
                </c:pt>
                <c:pt idx="626">
                  <c:v>1.4800000000000004</c:v>
                </c:pt>
                <c:pt idx="627">
                  <c:v>2.41</c:v>
                </c:pt>
                <c:pt idx="628">
                  <c:v>1.1300000000000026</c:v>
                </c:pt>
                <c:pt idx="629">
                  <c:v>1.6499999999999986</c:v>
                </c:pt>
                <c:pt idx="630">
                  <c:v>2.9600000000000009</c:v>
                </c:pt>
                <c:pt idx="631">
                  <c:v>1.4299999999999997</c:v>
                </c:pt>
                <c:pt idx="632">
                  <c:v>0.56000000000000227</c:v>
                </c:pt>
                <c:pt idx="633">
                  <c:v>1.7100000000000009</c:v>
                </c:pt>
                <c:pt idx="634">
                  <c:v>1.740000000000002</c:v>
                </c:pt>
                <c:pt idx="635">
                  <c:v>6.1600000000000037</c:v>
                </c:pt>
                <c:pt idx="636">
                  <c:v>7.32</c:v>
                </c:pt>
                <c:pt idx="637">
                  <c:v>3.9200000000000017</c:v>
                </c:pt>
                <c:pt idx="638">
                  <c:v>2.8299999999999983</c:v>
                </c:pt>
                <c:pt idx="639">
                  <c:v>4.4400000000000048</c:v>
                </c:pt>
                <c:pt idx="640">
                  <c:v>4.2299999999999969</c:v>
                </c:pt>
                <c:pt idx="641">
                  <c:v>2.9499999999999957</c:v>
                </c:pt>
                <c:pt idx="642">
                  <c:v>1.8699999999999974</c:v>
                </c:pt>
                <c:pt idx="643">
                  <c:v>3.0599999999999952</c:v>
                </c:pt>
                <c:pt idx="644">
                  <c:v>3.8599999999999994</c:v>
                </c:pt>
                <c:pt idx="645">
                  <c:v>0.65999999999999659</c:v>
                </c:pt>
                <c:pt idx="646">
                  <c:v>0.10000000000000142</c:v>
                </c:pt>
                <c:pt idx="647">
                  <c:v>0.80999999999999517</c:v>
                </c:pt>
                <c:pt idx="648">
                  <c:v>3.8100000000000023</c:v>
                </c:pt>
                <c:pt idx="649">
                  <c:v>7.0000000000000284E-2</c:v>
                </c:pt>
                <c:pt idx="650">
                  <c:v>4.5699999999999985</c:v>
                </c:pt>
                <c:pt idx="651">
                  <c:v>2.6799999999999997</c:v>
                </c:pt>
                <c:pt idx="652">
                  <c:v>3.6700000000000017</c:v>
                </c:pt>
                <c:pt idx="653">
                  <c:v>0.9599999999999973</c:v>
                </c:pt>
                <c:pt idx="654">
                  <c:v>1.4099999999999966</c:v>
                </c:pt>
                <c:pt idx="655">
                  <c:v>2.75</c:v>
                </c:pt>
                <c:pt idx="656">
                  <c:v>2.3500000000000014</c:v>
                </c:pt>
                <c:pt idx="657">
                  <c:v>1.3699999999999974</c:v>
                </c:pt>
                <c:pt idx="658">
                  <c:v>4.1499999999999986</c:v>
                </c:pt>
                <c:pt idx="659">
                  <c:v>7.2899999999999991</c:v>
                </c:pt>
                <c:pt idx="660">
                  <c:v>4.25</c:v>
                </c:pt>
                <c:pt idx="661">
                  <c:v>2.9399999999999977</c:v>
                </c:pt>
                <c:pt idx="662">
                  <c:v>0.96000000000000085</c:v>
                </c:pt>
                <c:pt idx="663">
                  <c:v>2.0899999999999963</c:v>
                </c:pt>
                <c:pt idx="664">
                  <c:v>1.9299999999999997</c:v>
                </c:pt>
                <c:pt idx="665">
                  <c:v>1.4100000000000037</c:v>
                </c:pt>
                <c:pt idx="666">
                  <c:v>0.80999999999999517</c:v>
                </c:pt>
                <c:pt idx="667">
                  <c:v>1.1600000000000037</c:v>
                </c:pt>
                <c:pt idx="668">
                  <c:v>3.5300000000000011</c:v>
                </c:pt>
                <c:pt idx="669">
                  <c:v>2.6799999999999997</c:v>
                </c:pt>
                <c:pt idx="670">
                  <c:v>2.3200000000000003</c:v>
                </c:pt>
                <c:pt idx="671">
                  <c:v>1.259999999999998</c:v>
                </c:pt>
                <c:pt idx="672">
                  <c:v>0.85999999999999943</c:v>
                </c:pt>
                <c:pt idx="673">
                  <c:v>0.14000000000000057</c:v>
                </c:pt>
                <c:pt idx="674">
                  <c:v>1.8599999999999994</c:v>
                </c:pt>
                <c:pt idx="675">
                  <c:v>0.30999999999999872</c:v>
                </c:pt>
                <c:pt idx="676">
                  <c:v>0.34999999999999787</c:v>
                </c:pt>
                <c:pt idx="677">
                  <c:v>2.1800000000000033</c:v>
                </c:pt>
                <c:pt idx="678">
                  <c:v>2.980000000000004</c:v>
                </c:pt>
                <c:pt idx="679">
                  <c:v>0.53000000000000114</c:v>
                </c:pt>
                <c:pt idx="680">
                  <c:v>2.990000000000002</c:v>
                </c:pt>
                <c:pt idx="681">
                  <c:v>1.5499999999999972</c:v>
                </c:pt>
                <c:pt idx="682">
                  <c:v>3.3900000000000006</c:v>
                </c:pt>
                <c:pt idx="683">
                  <c:v>4.3300000000000054</c:v>
                </c:pt>
                <c:pt idx="684">
                  <c:v>3.4799999999999969</c:v>
                </c:pt>
                <c:pt idx="685">
                  <c:v>3.5300000000000011</c:v>
                </c:pt>
                <c:pt idx="686">
                  <c:v>0.70000000000000284</c:v>
                </c:pt>
                <c:pt idx="687">
                  <c:v>2.509999999999998</c:v>
                </c:pt>
                <c:pt idx="688">
                  <c:v>2.980000000000004</c:v>
                </c:pt>
                <c:pt idx="689">
                  <c:v>0.85999999999999943</c:v>
                </c:pt>
                <c:pt idx="690">
                  <c:v>1.2100000000000009</c:v>
                </c:pt>
                <c:pt idx="691">
                  <c:v>0.85999999999999943</c:v>
                </c:pt>
                <c:pt idx="692">
                  <c:v>2.9500000000000028</c:v>
                </c:pt>
                <c:pt idx="693">
                  <c:v>1.5</c:v>
                </c:pt>
                <c:pt idx="694">
                  <c:v>2.5300000000000011</c:v>
                </c:pt>
                <c:pt idx="695">
                  <c:v>1.7299999999999969</c:v>
                </c:pt>
                <c:pt idx="696">
                  <c:v>1.0200000000000031</c:v>
                </c:pt>
                <c:pt idx="697">
                  <c:v>1.3299999999999983</c:v>
                </c:pt>
                <c:pt idx="698">
                  <c:v>2.0100000000000016</c:v>
                </c:pt>
                <c:pt idx="699">
                  <c:v>2.0799999999999983</c:v>
                </c:pt>
                <c:pt idx="700">
                  <c:v>1.129999999999999</c:v>
                </c:pt>
                <c:pt idx="701">
                  <c:v>1.0300000000000011</c:v>
                </c:pt>
                <c:pt idx="702">
                  <c:v>2.9299999999999997</c:v>
                </c:pt>
                <c:pt idx="703">
                  <c:v>2.8700000000000045</c:v>
                </c:pt>
                <c:pt idx="704">
                  <c:v>1.3500000000000014</c:v>
                </c:pt>
                <c:pt idx="705">
                  <c:v>0.3300000000000054</c:v>
                </c:pt>
                <c:pt idx="706">
                  <c:v>2</c:v>
                </c:pt>
                <c:pt idx="707">
                  <c:v>1.990000000000002</c:v>
                </c:pt>
                <c:pt idx="708">
                  <c:v>1.990000000000002</c:v>
                </c:pt>
                <c:pt idx="709">
                  <c:v>1.990000000000002</c:v>
                </c:pt>
                <c:pt idx="710">
                  <c:v>1.9699999999999989</c:v>
                </c:pt>
                <c:pt idx="711">
                  <c:v>1.6899999999999977</c:v>
                </c:pt>
                <c:pt idx="712">
                  <c:v>0.40999999999999659</c:v>
                </c:pt>
                <c:pt idx="713">
                  <c:v>0.46000000000000085</c:v>
                </c:pt>
                <c:pt idx="714">
                  <c:v>0.51000000000000512</c:v>
                </c:pt>
                <c:pt idx="715">
                  <c:v>0.94000000000000483</c:v>
                </c:pt>
                <c:pt idx="716">
                  <c:v>2.0799999999999983</c:v>
                </c:pt>
                <c:pt idx="717">
                  <c:v>0.92999999999999972</c:v>
                </c:pt>
                <c:pt idx="718">
                  <c:v>1.269999999999996</c:v>
                </c:pt>
                <c:pt idx="719">
                  <c:v>2.5200000000000031</c:v>
                </c:pt>
                <c:pt idx="720">
                  <c:v>1.6600000000000037</c:v>
                </c:pt>
                <c:pt idx="721">
                  <c:v>5.5799999999999983</c:v>
                </c:pt>
                <c:pt idx="722">
                  <c:v>5.8900000000000006</c:v>
                </c:pt>
                <c:pt idx="723">
                  <c:v>5.7399999999999984</c:v>
                </c:pt>
                <c:pt idx="724">
                  <c:v>7.7299999999999969</c:v>
                </c:pt>
                <c:pt idx="725">
                  <c:v>9.509999999999998</c:v>
                </c:pt>
                <c:pt idx="726">
                  <c:v>6.120000000000001</c:v>
                </c:pt>
                <c:pt idx="727">
                  <c:v>4.6999999999999957</c:v>
                </c:pt>
                <c:pt idx="728">
                  <c:v>4.7299999999999969</c:v>
                </c:pt>
                <c:pt idx="729">
                  <c:v>56.15</c:v>
                </c:pt>
                <c:pt idx="730">
                  <c:v>228.81</c:v>
                </c:pt>
                <c:pt idx="731">
                  <c:v>489.2</c:v>
                </c:pt>
                <c:pt idx="732">
                  <c:v>714.01</c:v>
                </c:pt>
                <c:pt idx="733">
                  <c:v>56.259999999999991</c:v>
                </c:pt>
                <c:pt idx="734">
                  <c:v>57.629999999999995</c:v>
                </c:pt>
                <c:pt idx="735">
                  <c:v>2.0900000000000034</c:v>
                </c:pt>
                <c:pt idx="736">
                  <c:v>4.6499999999999986</c:v>
                </c:pt>
                <c:pt idx="737">
                  <c:v>3.9799999999999969</c:v>
                </c:pt>
                <c:pt idx="738">
                  <c:v>3.8399999999999963</c:v>
                </c:pt>
                <c:pt idx="739">
                  <c:v>3.3699999999999974</c:v>
                </c:pt>
                <c:pt idx="740">
                  <c:v>714.45</c:v>
                </c:pt>
                <c:pt idx="741">
                  <c:v>303.74</c:v>
                </c:pt>
                <c:pt idx="742">
                  <c:v>341.69</c:v>
                </c:pt>
                <c:pt idx="743">
                  <c:v>4.6300000000000026</c:v>
                </c:pt>
                <c:pt idx="744">
                  <c:v>2.490000000000002</c:v>
                </c:pt>
                <c:pt idx="745">
                  <c:v>4.9200000000000017</c:v>
                </c:pt>
                <c:pt idx="746">
                  <c:v>5</c:v>
                </c:pt>
                <c:pt idx="747">
                  <c:v>487.91</c:v>
                </c:pt>
                <c:pt idx="748">
                  <c:v>5.84</c:v>
                </c:pt>
                <c:pt idx="749">
                  <c:v>4.8900000000000006</c:v>
                </c:pt>
                <c:pt idx="750">
                  <c:v>7.62</c:v>
                </c:pt>
                <c:pt idx="751">
                  <c:v>8.2900000000000009</c:v>
                </c:pt>
                <c:pt idx="752">
                  <c:v>5.5</c:v>
                </c:pt>
                <c:pt idx="753">
                  <c:v>541.97</c:v>
                </c:pt>
                <c:pt idx="754">
                  <c:v>7.5</c:v>
                </c:pt>
                <c:pt idx="755">
                  <c:v>2.2800000000000011</c:v>
                </c:pt>
                <c:pt idx="756">
                  <c:v>4.9200000000000017</c:v>
                </c:pt>
                <c:pt idx="757">
                  <c:v>4.3799999999999955</c:v>
                </c:pt>
                <c:pt idx="758">
                  <c:v>7.1900000000000013</c:v>
                </c:pt>
                <c:pt idx="759">
                  <c:v>7.77</c:v>
                </c:pt>
                <c:pt idx="760">
                  <c:v>7.66</c:v>
                </c:pt>
                <c:pt idx="761">
                  <c:v>7.1000000000000014</c:v>
                </c:pt>
                <c:pt idx="762">
                  <c:v>4.8800000000000026</c:v>
                </c:pt>
                <c:pt idx="763">
                  <c:v>4.1299999999999955</c:v>
                </c:pt>
                <c:pt idx="764">
                  <c:v>191.67000000000002</c:v>
                </c:pt>
                <c:pt idx="765">
                  <c:v>2.0700000000000003</c:v>
                </c:pt>
                <c:pt idx="766">
                  <c:v>456.17</c:v>
                </c:pt>
                <c:pt idx="767">
                  <c:v>4.3699999999999974</c:v>
                </c:pt>
                <c:pt idx="768">
                  <c:v>15.29</c:v>
                </c:pt>
                <c:pt idx="769">
                  <c:v>17.68</c:v>
                </c:pt>
                <c:pt idx="770">
                  <c:v>19.63</c:v>
                </c:pt>
                <c:pt idx="771">
                  <c:v>17.590000000000003</c:v>
                </c:pt>
                <c:pt idx="772">
                  <c:v>15.67</c:v>
                </c:pt>
                <c:pt idx="773">
                  <c:v>14.939999999999998</c:v>
                </c:pt>
                <c:pt idx="774">
                  <c:v>100.52000000000001</c:v>
                </c:pt>
                <c:pt idx="775">
                  <c:v>102.22</c:v>
                </c:pt>
                <c:pt idx="776">
                  <c:v>106.28</c:v>
                </c:pt>
                <c:pt idx="777">
                  <c:v>126.58999999999999</c:v>
                </c:pt>
                <c:pt idx="778">
                  <c:v>147.05000000000001</c:v>
                </c:pt>
                <c:pt idx="779">
                  <c:v>167.62</c:v>
                </c:pt>
                <c:pt idx="780">
                  <c:v>162.29</c:v>
                </c:pt>
                <c:pt idx="781">
                  <c:v>109.99000000000001</c:v>
                </c:pt>
                <c:pt idx="782">
                  <c:v>111.41</c:v>
                </c:pt>
                <c:pt idx="783">
                  <c:v>164.9</c:v>
                </c:pt>
                <c:pt idx="784">
                  <c:v>146.72999999999999</c:v>
                </c:pt>
                <c:pt idx="785">
                  <c:v>91.360000000000014</c:v>
                </c:pt>
                <c:pt idx="786">
                  <c:v>3.4699999999999989</c:v>
                </c:pt>
                <c:pt idx="787">
                  <c:v>5.8800000000000026</c:v>
                </c:pt>
                <c:pt idx="788">
                  <c:v>77.059999999999988</c:v>
                </c:pt>
                <c:pt idx="789">
                  <c:v>92.850000000000023</c:v>
                </c:pt>
                <c:pt idx="790">
                  <c:v>98.539999999999992</c:v>
                </c:pt>
                <c:pt idx="791">
                  <c:v>131.74</c:v>
                </c:pt>
                <c:pt idx="792">
                  <c:v>6.8699999999999974</c:v>
                </c:pt>
                <c:pt idx="793">
                  <c:v>2.1799999999999997</c:v>
                </c:pt>
                <c:pt idx="794">
                  <c:v>1.4299999999999997</c:v>
                </c:pt>
                <c:pt idx="795">
                  <c:v>0.91000000000000014</c:v>
                </c:pt>
                <c:pt idx="796">
                  <c:v>3.9499999999999993</c:v>
                </c:pt>
                <c:pt idx="797">
                  <c:v>51.169999999999995</c:v>
                </c:pt>
                <c:pt idx="798">
                  <c:v>3.0399999999999991</c:v>
                </c:pt>
                <c:pt idx="799">
                  <c:v>50.199999999999996</c:v>
                </c:pt>
                <c:pt idx="800">
                  <c:v>61.27</c:v>
                </c:pt>
                <c:pt idx="801">
                  <c:v>103.62</c:v>
                </c:pt>
                <c:pt idx="802">
                  <c:v>140.23000000000002</c:v>
                </c:pt>
                <c:pt idx="803">
                  <c:v>142.56</c:v>
                </c:pt>
                <c:pt idx="804">
                  <c:v>139.73000000000002</c:v>
                </c:pt>
                <c:pt idx="805">
                  <c:v>132.71</c:v>
                </c:pt>
                <c:pt idx="806">
                  <c:v>116.89</c:v>
                </c:pt>
                <c:pt idx="807">
                  <c:v>96.829999999999984</c:v>
                </c:pt>
                <c:pt idx="808">
                  <c:v>83.580000000000013</c:v>
                </c:pt>
                <c:pt idx="809">
                  <c:v>66.650000000000006</c:v>
                </c:pt>
                <c:pt idx="810">
                  <c:v>3.7899999999999991</c:v>
                </c:pt>
                <c:pt idx="811">
                  <c:v>3.9699999999999989</c:v>
                </c:pt>
                <c:pt idx="812">
                  <c:v>2.0899999999999892</c:v>
                </c:pt>
                <c:pt idx="813">
                  <c:v>51.849999999999994</c:v>
                </c:pt>
                <c:pt idx="814">
                  <c:v>54.73</c:v>
                </c:pt>
                <c:pt idx="815">
                  <c:v>70.610000000000014</c:v>
                </c:pt>
                <c:pt idx="816">
                  <c:v>940.97</c:v>
                </c:pt>
                <c:pt idx="817">
                  <c:v>2.6300000000000026</c:v>
                </c:pt>
                <c:pt idx="818">
                  <c:v>6.52</c:v>
                </c:pt>
                <c:pt idx="819">
                  <c:v>4.9000000000000004</c:v>
                </c:pt>
                <c:pt idx="820">
                  <c:v>28.25</c:v>
                </c:pt>
                <c:pt idx="821">
                  <c:v>113.9</c:v>
                </c:pt>
                <c:pt idx="822">
                  <c:v>2.2100000000000009</c:v>
                </c:pt>
                <c:pt idx="823">
                  <c:v>94.07</c:v>
                </c:pt>
                <c:pt idx="824">
                  <c:v>3.5700000000000003</c:v>
                </c:pt>
                <c:pt idx="825">
                  <c:v>4.2899999999999991</c:v>
                </c:pt>
                <c:pt idx="826">
                  <c:v>4.07</c:v>
                </c:pt>
                <c:pt idx="827">
                  <c:v>12.5</c:v>
                </c:pt>
                <c:pt idx="828">
                  <c:v>16.619999999999997</c:v>
                </c:pt>
                <c:pt idx="829">
                  <c:v>16.830000000000005</c:v>
                </c:pt>
                <c:pt idx="830">
                  <c:v>6.6199999999999974</c:v>
                </c:pt>
                <c:pt idx="831">
                  <c:v>4.1000000000000014</c:v>
                </c:pt>
                <c:pt idx="832">
                  <c:v>5.9899999999999949</c:v>
                </c:pt>
                <c:pt idx="833">
                  <c:v>3.990000000000002</c:v>
                </c:pt>
                <c:pt idx="834">
                  <c:v>1.9299999999999997</c:v>
                </c:pt>
                <c:pt idx="835">
                  <c:v>3.0400000000000063</c:v>
                </c:pt>
                <c:pt idx="836">
                  <c:v>83.039999999999992</c:v>
                </c:pt>
                <c:pt idx="837">
                  <c:v>3.4600000000000009</c:v>
                </c:pt>
                <c:pt idx="838">
                  <c:v>734.59</c:v>
                </c:pt>
                <c:pt idx="839">
                  <c:v>1894.59</c:v>
                </c:pt>
                <c:pt idx="840">
                  <c:v>0.74000000000000199</c:v>
                </c:pt>
                <c:pt idx="841">
                  <c:v>1.5699999999999932</c:v>
                </c:pt>
                <c:pt idx="842">
                  <c:v>2.370000000000001</c:v>
                </c:pt>
                <c:pt idx="843">
                  <c:v>1.8300000000000018</c:v>
                </c:pt>
                <c:pt idx="844">
                  <c:v>1.0699999999999967</c:v>
                </c:pt>
                <c:pt idx="845">
                  <c:v>1.7600000000000051</c:v>
                </c:pt>
                <c:pt idx="846">
                  <c:v>1.8400000000000034</c:v>
                </c:pt>
                <c:pt idx="847">
                  <c:v>4.7199999999999989</c:v>
                </c:pt>
                <c:pt idx="848">
                  <c:v>2.0300000000000011</c:v>
                </c:pt>
                <c:pt idx="849">
                  <c:v>3.5</c:v>
                </c:pt>
                <c:pt idx="850">
                  <c:v>411.55</c:v>
                </c:pt>
                <c:pt idx="851">
                  <c:v>313.65999999999997</c:v>
                </c:pt>
                <c:pt idx="852">
                  <c:v>31.799999999999997</c:v>
                </c:pt>
                <c:pt idx="853">
                  <c:v>35.989999999999995</c:v>
                </c:pt>
                <c:pt idx="854">
                  <c:v>15.050000000000004</c:v>
                </c:pt>
                <c:pt idx="855">
                  <c:v>8.9400000000000048</c:v>
                </c:pt>
                <c:pt idx="856">
                  <c:v>9.61</c:v>
                </c:pt>
                <c:pt idx="857">
                  <c:v>1.0200000000000031</c:v>
                </c:pt>
                <c:pt idx="858">
                  <c:v>0.98000000000000398</c:v>
                </c:pt>
                <c:pt idx="859">
                  <c:v>1.75</c:v>
                </c:pt>
                <c:pt idx="860">
                  <c:v>6.3400000000000034</c:v>
                </c:pt>
                <c:pt idx="861">
                  <c:v>2.0200000000000031</c:v>
                </c:pt>
                <c:pt idx="862">
                  <c:v>10.149999999999999</c:v>
                </c:pt>
                <c:pt idx="863">
                  <c:v>1.3700000000000045</c:v>
                </c:pt>
                <c:pt idx="864">
                  <c:v>2.990000000000002</c:v>
                </c:pt>
                <c:pt idx="865">
                  <c:v>2.2800000000000011</c:v>
                </c:pt>
                <c:pt idx="866">
                  <c:v>1.9499999999999957</c:v>
                </c:pt>
                <c:pt idx="867">
                  <c:v>4.720000000000006</c:v>
                </c:pt>
                <c:pt idx="868">
                  <c:v>13.759999999999998</c:v>
                </c:pt>
                <c:pt idx="869">
                  <c:v>12.830000000000005</c:v>
                </c:pt>
                <c:pt idx="870">
                  <c:v>1.9600000000000009</c:v>
                </c:pt>
                <c:pt idx="871">
                  <c:v>9.3399999999999963</c:v>
                </c:pt>
                <c:pt idx="872">
                  <c:v>36.76</c:v>
                </c:pt>
                <c:pt idx="873">
                  <c:v>35.86</c:v>
                </c:pt>
                <c:pt idx="874">
                  <c:v>134.94</c:v>
                </c:pt>
                <c:pt idx="875">
                  <c:v>53.050000000000011</c:v>
                </c:pt>
                <c:pt idx="876">
                  <c:v>53.080000000000013</c:v>
                </c:pt>
                <c:pt idx="877">
                  <c:v>64.040000000000006</c:v>
                </c:pt>
                <c:pt idx="878">
                  <c:v>17.189999999999998</c:v>
                </c:pt>
                <c:pt idx="879">
                  <c:v>66.27000000000001</c:v>
                </c:pt>
                <c:pt idx="880">
                  <c:v>36.92</c:v>
                </c:pt>
                <c:pt idx="881">
                  <c:v>14.980000000000004</c:v>
                </c:pt>
                <c:pt idx="882">
                  <c:v>1.1000000000000014</c:v>
                </c:pt>
                <c:pt idx="883">
                  <c:v>2.0900000000000034</c:v>
                </c:pt>
                <c:pt idx="884">
                  <c:v>112.8</c:v>
                </c:pt>
                <c:pt idx="885">
                  <c:v>1.4600000000000009</c:v>
                </c:pt>
                <c:pt idx="886">
                  <c:v>1545.65</c:v>
                </c:pt>
                <c:pt idx="887">
                  <c:v>96.13000000000001</c:v>
                </c:pt>
                <c:pt idx="888">
                  <c:v>0.79999999999999716</c:v>
                </c:pt>
                <c:pt idx="889">
                  <c:v>1.6300000000000026</c:v>
                </c:pt>
                <c:pt idx="890">
                  <c:v>1.269999999999996</c:v>
                </c:pt>
                <c:pt idx="891">
                  <c:v>2.4500000000000028</c:v>
                </c:pt>
                <c:pt idx="892">
                  <c:v>1.009999999999998</c:v>
                </c:pt>
                <c:pt idx="893">
                  <c:v>2.8099999999999987</c:v>
                </c:pt>
                <c:pt idx="894">
                  <c:v>2.2199999999999989</c:v>
                </c:pt>
                <c:pt idx="895">
                  <c:v>1.0999999999999943</c:v>
                </c:pt>
                <c:pt idx="896">
                  <c:v>0.96999999999999886</c:v>
                </c:pt>
                <c:pt idx="897">
                  <c:v>32.069999999999993</c:v>
                </c:pt>
                <c:pt idx="898">
                  <c:v>129.75</c:v>
                </c:pt>
                <c:pt idx="899">
                  <c:v>0</c:v>
                </c:pt>
                <c:pt idx="900">
                  <c:v>0</c:v>
                </c:pt>
                <c:pt idx="901">
                  <c:v>35.730000000000004</c:v>
                </c:pt>
                <c:pt idx="902">
                  <c:v>37.699999999999996</c:v>
                </c:pt>
                <c:pt idx="903">
                  <c:v>39.690000000000005</c:v>
                </c:pt>
                <c:pt idx="904">
                  <c:v>41.259999999999991</c:v>
                </c:pt>
                <c:pt idx="905">
                  <c:v>3</c:v>
                </c:pt>
                <c:pt idx="906">
                  <c:v>2.990000000000002</c:v>
                </c:pt>
                <c:pt idx="907">
                  <c:v>3.1499999999999986</c:v>
                </c:pt>
                <c:pt idx="908">
                  <c:v>0</c:v>
                </c:pt>
                <c:pt idx="909">
                  <c:v>936.79</c:v>
                </c:pt>
                <c:pt idx="910">
                  <c:v>1.9099999999999966</c:v>
                </c:pt>
                <c:pt idx="911">
                  <c:v>1.4699999999999989</c:v>
                </c:pt>
                <c:pt idx="912">
                  <c:v>370.58</c:v>
                </c:pt>
                <c:pt idx="913">
                  <c:v>81.17</c:v>
                </c:pt>
                <c:pt idx="914">
                  <c:v>84.08</c:v>
                </c:pt>
                <c:pt idx="915">
                  <c:v>87.07</c:v>
                </c:pt>
                <c:pt idx="916">
                  <c:v>89.99</c:v>
                </c:pt>
                <c:pt idx="917">
                  <c:v>91.03</c:v>
                </c:pt>
                <c:pt idx="918">
                  <c:v>6.7199999999999989</c:v>
                </c:pt>
                <c:pt idx="919">
                  <c:v>6.3000000000000007</c:v>
                </c:pt>
                <c:pt idx="920">
                  <c:v>5</c:v>
                </c:pt>
                <c:pt idx="921">
                  <c:v>448.25</c:v>
                </c:pt>
                <c:pt idx="922">
                  <c:v>837.95999999999992</c:v>
                </c:pt>
                <c:pt idx="923">
                  <c:v>883.3</c:v>
                </c:pt>
                <c:pt idx="924">
                  <c:v>887.29</c:v>
                </c:pt>
                <c:pt idx="925">
                  <c:v>347.54</c:v>
                </c:pt>
                <c:pt idx="926">
                  <c:v>3.8200000000000003</c:v>
                </c:pt>
                <c:pt idx="927">
                  <c:v>46.300000000000004</c:v>
                </c:pt>
                <c:pt idx="928">
                  <c:v>5.4600000000000009</c:v>
                </c:pt>
                <c:pt idx="929">
                  <c:v>5</c:v>
                </c:pt>
                <c:pt idx="930">
                  <c:v>2.5</c:v>
                </c:pt>
                <c:pt idx="931">
                  <c:v>5</c:v>
                </c:pt>
                <c:pt idx="932">
                  <c:v>645.08000000000004</c:v>
                </c:pt>
                <c:pt idx="933">
                  <c:v>1943.92</c:v>
                </c:pt>
                <c:pt idx="934">
                  <c:v>1551.05</c:v>
                </c:pt>
                <c:pt idx="935">
                  <c:v>38.480000000000004</c:v>
                </c:pt>
                <c:pt idx="936">
                  <c:v>34.03</c:v>
                </c:pt>
                <c:pt idx="937">
                  <c:v>31.65</c:v>
                </c:pt>
                <c:pt idx="938">
                  <c:v>88.33</c:v>
                </c:pt>
                <c:pt idx="939">
                  <c:v>91.36</c:v>
                </c:pt>
                <c:pt idx="940">
                  <c:v>42.77</c:v>
                </c:pt>
                <c:pt idx="941">
                  <c:v>24.189999999999998</c:v>
                </c:pt>
                <c:pt idx="942">
                  <c:v>71.319999999999993</c:v>
                </c:pt>
                <c:pt idx="943">
                  <c:v>60.429999999999993</c:v>
                </c:pt>
                <c:pt idx="944">
                  <c:v>112.35</c:v>
                </c:pt>
                <c:pt idx="945">
                  <c:v>110.58000000000001</c:v>
                </c:pt>
                <c:pt idx="946">
                  <c:v>110.12</c:v>
                </c:pt>
                <c:pt idx="947">
                  <c:v>105.09</c:v>
                </c:pt>
                <c:pt idx="948">
                  <c:v>107.5</c:v>
                </c:pt>
                <c:pt idx="949">
                  <c:v>53.08</c:v>
                </c:pt>
                <c:pt idx="950">
                  <c:v>58.11</c:v>
                </c:pt>
                <c:pt idx="951">
                  <c:v>64.03</c:v>
                </c:pt>
                <c:pt idx="952">
                  <c:v>24.139999999999993</c:v>
                </c:pt>
                <c:pt idx="953">
                  <c:v>11.729999999999997</c:v>
                </c:pt>
                <c:pt idx="954">
                  <c:v>13.229999999999997</c:v>
                </c:pt>
                <c:pt idx="955">
                  <c:v>12.71</c:v>
                </c:pt>
                <c:pt idx="956">
                  <c:v>35.25</c:v>
                </c:pt>
                <c:pt idx="957">
                  <c:v>2</c:v>
                </c:pt>
                <c:pt idx="958">
                  <c:v>2</c:v>
                </c:pt>
                <c:pt idx="959">
                  <c:v>6.0399999999999991</c:v>
                </c:pt>
                <c:pt idx="960">
                  <c:v>0.64999999999999858</c:v>
                </c:pt>
                <c:pt idx="961">
                  <c:v>1.740000000000002</c:v>
                </c:pt>
                <c:pt idx="962">
                  <c:v>1.4499999999999993</c:v>
                </c:pt>
                <c:pt idx="963">
                  <c:v>0.73999999999999844</c:v>
                </c:pt>
                <c:pt idx="964">
                  <c:v>1.1099999999999994</c:v>
                </c:pt>
                <c:pt idx="965">
                  <c:v>0.60000000000000142</c:v>
                </c:pt>
                <c:pt idx="966">
                  <c:v>0.46999999999999886</c:v>
                </c:pt>
                <c:pt idx="967">
                  <c:v>0.55000000000000426</c:v>
                </c:pt>
                <c:pt idx="968">
                  <c:v>1.9799999999999969</c:v>
                </c:pt>
                <c:pt idx="969">
                  <c:v>1.6300000000000026</c:v>
                </c:pt>
                <c:pt idx="970">
                  <c:v>0.98000000000000398</c:v>
                </c:pt>
                <c:pt idx="971">
                  <c:v>0.21999999999999886</c:v>
                </c:pt>
                <c:pt idx="972">
                  <c:v>0.81000000000000227</c:v>
                </c:pt>
                <c:pt idx="973">
                  <c:v>0.75</c:v>
                </c:pt>
                <c:pt idx="974">
                  <c:v>2.0800000000000054</c:v>
                </c:pt>
                <c:pt idx="975">
                  <c:v>0.30000000000000426</c:v>
                </c:pt>
                <c:pt idx="976">
                  <c:v>1.0100000000000051</c:v>
                </c:pt>
                <c:pt idx="977">
                  <c:v>0.85000000000000142</c:v>
                </c:pt>
                <c:pt idx="978">
                  <c:v>0.35999999999999943</c:v>
                </c:pt>
                <c:pt idx="979">
                  <c:v>1.3599999999999994</c:v>
                </c:pt>
                <c:pt idx="980">
                  <c:v>0.85000000000000142</c:v>
                </c:pt>
                <c:pt idx="981">
                  <c:v>0.67999999999999972</c:v>
                </c:pt>
                <c:pt idx="982">
                  <c:v>1</c:v>
                </c:pt>
                <c:pt idx="983">
                  <c:v>1.7999999999999972</c:v>
                </c:pt>
                <c:pt idx="984">
                  <c:v>1.25</c:v>
                </c:pt>
                <c:pt idx="985">
                  <c:v>1.3200000000000003</c:v>
                </c:pt>
                <c:pt idx="986">
                  <c:v>3.2299999999999969</c:v>
                </c:pt>
                <c:pt idx="987">
                  <c:v>2.6999999999999993</c:v>
                </c:pt>
                <c:pt idx="988">
                  <c:v>2.2299999999999969</c:v>
                </c:pt>
                <c:pt idx="989">
                  <c:v>1.75</c:v>
                </c:pt>
                <c:pt idx="990">
                  <c:v>2.0399999999999991</c:v>
                </c:pt>
                <c:pt idx="991">
                  <c:v>2.1799999999999997</c:v>
                </c:pt>
                <c:pt idx="992">
                  <c:v>0.82000000000000028</c:v>
                </c:pt>
                <c:pt idx="993">
                  <c:v>1.0900000000000034</c:v>
                </c:pt>
                <c:pt idx="994">
                  <c:v>0.99000000000000199</c:v>
                </c:pt>
                <c:pt idx="995">
                  <c:v>3</c:v>
                </c:pt>
                <c:pt idx="996">
                  <c:v>2.490000000000002</c:v>
                </c:pt>
                <c:pt idx="997">
                  <c:v>1.7399999999999949</c:v>
                </c:pt>
                <c:pt idx="998">
                  <c:v>3</c:v>
                </c:pt>
                <c:pt idx="999">
                  <c:v>1.730000000000004</c:v>
                </c:pt>
                <c:pt idx="1000">
                  <c:v>2</c:v>
                </c:pt>
                <c:pt idx="1001">
                  <c:v>1.7000000000000028</c:v>
                </c:pt>
                <c:pt idx="1002">
                  <c:v>1.990000000000002</c:v>
                </c:pt>
                <c:pt idx="1003">
                  <c:v>0.98000000000000398</c:v>
                </c:pt>
                <c:pt idx="1004">
                  <c:v>1.7000000000000028</c:v>
                </c:pt>
                <c:pt idx="1005">
                  <c:v>1.4899999999999949</c:v>
                </c:pt>
                <c:pt idx="1006">
                  <c:v>1.4600000000000009</c:v>
                </c:pt>
                <c:pt idx="1007">
                  <c:v>0.73999999999999488</c:v>
                </c:pt>
                <c:pt idx="1008">
                  <c:v>1.0399999999999991</c:v>
                </c:pt>
                <c:pt idx="1009">
                  <c:v>0.94000000000000128</c:v>
                </c:pt>
                <c:pt idx="1010">
                  <c:v>1.620000000000001</c:v>
                </c:pt>
                <c:pt idx="1011">
                  <c:v>1.370000000000001</c:v>
                </c:pt>
                <c:pt idx="1012">
                  <c:v>0.35999999999999943</c:v>
                </c:pt>
                <c:pt idx="1013">
                  <c:v>1.0500000000000043</c:v>
                </c:pt>
                <c:pt idx="1014">
                  <c:v>1.2899999999999991</c:v>
                </c:pt>
                <c:pt idx="1015">
                  <c:v>1.5200000000000031</c:v>
                </c:pt>
                <c:pt idx="1016">
                  <c:v>0.39999999999999858</c:v>
                </c:pt>
                <c:pt idx="1017">
                  <c:v>1.4299999999999997</c:v>
                </c:pt>
                <c:pt idx="1018">
                  <c:v>0.99000000000000199</c:v>
                </c:pt>
                <c:pt idx="1019">
                  <c:v>1.1799999999999997</c:v>
                </c:pt>
                <c:pt idx="1020">
                  <c:v>1.230000000000004</c:v>
                </c:pt>
                <c:pt idx="1021">
                  <c:v>0.64999999999999858</c:v>
                </c:pt>
                <c:pt idx="1022">
                  <c:v>1</c:v>
                </c:pt>
                <c:pt idx="1023">
                  <c:v>0.67999999999999972</c:v>
                </c:pt>
                <c:pt idx="1024">
                  <c:v>0.59000000000000341</c:v>
                </c:pt>
                <c:pt idx="1025">
                  <c:v>1.0500000000000043</c:v>
                </c:pt>
                <c:pt idx="1026">
                  <c:v>1.5300000000000011</c:v>
                </c:pt>
                <c:pt idx="1027">
                  <c:v>1.2299999999999969</c:v>
                </c:pt>
                <c:pt idx="1028">
                  <c:v>14.710000000000008</c:v>
                </c:pt>
                <c:pt idx="1029">
                  <c:v>0.71999999999999886</c:v>
                </c:pt>
                <c:pt idx="1030">
                  <c:v>0.62999999999999545</c:v>
                </c:pt>
                <c:pt idx="1031">
                  <c:v>1.3200000000000003</c:v>
                </c:pt>
                <c:pt idx="1032">
                  <c:v>0.38000000000000256</c:v>
                </c:pt>
                <c:pt idx="1033">
                  <c:v>0.60000000000000142</c:v>
                </c:pt>
                <c:pt idx="1034">
                  <c:v>1.7200000000000024</c:v>
                </c:pt>
                <c:pt idx="1035">
                  <c:v>2.379999999999999</c:v>
                </c:pt>
                <c:pt idx="1036">
                  <c:v>1.009999999999998</c:v>
                </c:pt>
                <c:pt idx="1037">
                  <c:v>0.64000000000000057</c:v>
                </c:pt>
                <c:pt idx="1038">
                  <c:v>1.0399999999999991</c:v>
                </c:pt>
                <c:pt idx="1039">
                  <c:v>1.4400000000000048</c:v>
                </c:pt>
                <c:pt idx="1040">
                  <c:v>0.89000000000000057</c:v>
                </c:pt>
                <c:pt idx="1041">
                  <c:v>0.46000000000000085</c:v>
                </c:pt>
                <c:pt idx="1042">
                  <c:v>0.28999999999999915</c:v>
                </c:pt>
                <c:pt idx="1043">
                  <c:v>0.40999999999999659</c:v>
                </c:pt>
                <c:pt idx="1044">
                  <c:v>0.59000000000000341</c:v>
                </c:pt>
                <c:pt idx="1045">
                  <c:v>0.55000000000000426</c:v>
                </c:pt>
                <c:pt idx="1046">
                  <c:v>0.92999999999999972</c:v>
                </c:pt>
                <c:pt idx="1047">
                  <c:v>0.46000000000000085</c:v>
                </c:pt>
                <c:pt idx="1048">
                  <c:v>0.43999999999999773</c:v>
                </c:pt>
                <c:pt idx="1049">
                  <c:v>0.57999999999999829</c:v>
                </c:pt>
                <c:pt idx="1050">
                  <c:v>0.73000000000000398</c:v>
                </c:pt>
                <c:pt idx="1051">
                  <c:v>1.3900000000000006</c:v>
                </c:pt>
                <c:pt idx="1052">
                  <c:v>1.0999999999999943</c:v>
                </c:pt>
                <c:pt idx="1053">
                  <c:v>0.98999999999999488</c:v>
                </c:pt>
                <c:pt idx="1054">
                  <c:v>0.35000000000000142</c:v>
                </c:pt>
                <c:pt idx="1055">
                  <c:v>0.92000000000000171</c:v>
                </c:pt>
                <c:pt idx="1056">
                  <c:v>0.89999999999999858</c:v>
                </c:pt>
                <c:pt idx="1057">
                  <c:v>1.1199999999999974</c:v>
                </c:pt>
                <c:pt idx="1058">
                  <c:v>1.1799999999999997</c:v>
                </c:pt>
                <c:pt idx="1059">
                  <c:v>1.2100000000000009</c:v>
                </c:pt>
                <c:pt idx="1060">
                  <c:v>1.009999999999998</c:v>
                </c:pt>
                <c:pt idx="1061">
                  <c:v>1.1199999999999974</c:v>
                </c:pt>
                <c:pt idx="1062">
                  <c:v>1.5599999999999952</c:v>
                </c:pt>
                <c:pt idx="1063">
                  <c:v>0.89000000000000057</c:v>
                </c:pt>
                <c:pt idx="1064">
                  <c:v>4.8599999999999994</c:v>
                </c:pt>
                <c:pt idx="1065">
                  <c:v>450.88</c:v>
                </c:pt>
                <c:pt idx="1066">
                  <c:v>60.719999999999992</c:v>
                </c:pt>
                <c:pt idx="1067">
                  <c:v>0.55000000000000426</c:v>
                </c:pt>
                <c:pt idx="1068">
                  <c:v>0.73999999999999488</c:v>
                </c:pt>
                <c:pt idx="1069">
                  <c:v>0.32000000000000028</c:v>
                </c:pt>
                <c:pt idx="1070">
                  <c:v>0.54999999999999716</c:v>
                </c:pt>
                <c:pt idx="1071">
                  <c:v>66.94</c:v>
                </c:pt>
                <c:pt idx="1072">
                  <c:v>65.75</c:v>
                </c:pt>
                <c:pt idx="1073">
                  <c:v>7.4600000000000009</c:v>
                </c:pt>
                <c:pt idx="1074">
                  <c:v>59.06</c:v>
                </c:pt>
                <c:pt idx="1075">
                  <c:v>712.09</c:v>
                </c:pt>
                <c:pt idx="1076">
                  <c:v>0</c:v>
                </c:pt>
                <c:pt idx="1077">
                  <c:v>1156.25</c:v>
                </c:pt>
                <c:pt idx="1078">
                  <c:v>0.96999999999999886</c:v>
                </c:pt>
                <c:pt idx="1079">
                  <c:v>1.4399999999999977</c:v>
                </c:pt>
                <c:pt idx="1080">
                  <c:v>1282.92</c:v>
                </c:pt>
                <c:pt idx="1081">
                  <c:v>1290</c:v>
                </c:pt>
                <c:pt idx="1082">
                  <c:v>1296.43</c:v>
                </c:pt>
                <c:pt idx="1083">
                  <c:v>1300</c:v>
                </c:pt>
                <c:pt idx="1084">
                  <c:v>1300</c:v>
                </c:pt>
                <c:pt idx="1085">
                  <c:v>1305</c:v>
                </c:pt>
                <c:pt idx="1086">
                  <c:v>87.28</c:v>
                </c:pt>
                <c:pt idx="1087">
                  <c:v>77.510000000000005</c:v>
                </c:pt>
                <c:pt idx="1088">
                  <c:v>1589.16</c:v>
                </c:pt>
                <c:pt idx="1089">
                  <c:v>2212.1</c:v>
                </c:pt>
                <c:pt idx="1090">
                  <c:v>0</c:v>
                </c:pt>
                <c:pt idx="1091">
                  <c:v>0</c:v>
                </c:pt>
                <c:pt idx="1092">
                  <c:v>0</c:v>
                </c:pt>
                <c:pt idx="1093">
                  <c:v>0</c:v>
                </c:pt>
                <c:pt idx="1094">
                  <c:v>2440.17</c:v>
                </c:pt>
                <c:pt idx="1095">
                  <c:v>1327.33</c:v>
                </c:pt>
                <c:pt idx="1096">
                  <c:v>2074</c:v>
                </c:pt>
                <c:pt idx="1097">
                  <c:v>1094.32</c:v>
                </c:pt>
                <c:pt idx="1098">
                  <c:v>0</c:v>
                </c:pt>
                <c:pt idx="1099">
                  <c:v>0</c:v>
                </c:pt>
                <c:pt idx="1100">
                  <c:v>0</c:v>
                </c:pt>
                <c:pt idx="1101">
                  <c:v>0</c:v>
                </c:pt>
                <c:pt idx="1102">
                  <c:v>2388.5</c:v>
                </c:pt>
                <c:pt idx="1103">
                  <c:v>1090.3</c:v>
                </c:pt>
                <c:pt idx="1104">
                  <c:v>8.9499999999999993</c:v>
                </c:pt>
                <c:pt idx="1105">
                  <c:v>7.879999999999999</c:v>
                </c:pt>
                <c:pt idx="1106">
                  <c:v>4.9799999999999969</c:v>
                </c:pt>
                <c:pt idx="1107">
                  <c:v>6.68</c:v>
                </c:pt>
                <c:pt idx="1108">
                  <c:v>9.7999999999999972</c:v>
                </c:pt>
                <c:pt idx="1109">
                  <c:v>7.98</c:v>
                </c:pt>
                <c:pt idx="1110">
                  <c:v>1.0200000000000031</c:v>
                </c:pt>
                <c:pt idx="1111">
                  <c:v>1.0399999999999991</c:v>
                </c:pt>
                <c:pt idx="1112">
                  <c:v>5.0399999999999991</c:v>
                </c:pt>
                <c:pt idx="1113">
                  <c:v>5.6299999999999955</c:v>
                </c:pt>
                <c:pt idx="1114">
                  <c:v>7.2900000000000063</c:v>
                </c:pt>
                <c:pt idx="1115">
                  <c:v>8.7999999999999972</c:v>
                </c:pt>
                <c:pt idx="1116">
                  <c:v>1.3500000000000014</c:v>
                </c:pt>
                <c:pt idx="1117">
                  <c:v>3.8400000000000034</c:v>
                </c:pt>
                <c:pt idx="1118">
                  <c:v>3.9499999999999957</c:v>
                </c:pt>
                <c:pt idx="1119">
                  <c:v>4.6700000000000017</c:v>
                </c:pt>
                <c:pt idx="1120">
                  <c:v>1.9600000000000009</c:v>
                </c:pt>
                <c:pt idx="1121">
                  <c:v>6.8000000000000043</c:v>
                </c:pt>
                <c:pt idx="1122">
                  <c:v>6.75</c:v>
                </c:pt>
                <c:pt idx="1123">
                  <c:v>11.32</c:v>
                </c:pt>
                <c:pt idx="1124">
                  <c:v>17.64</c:v>
                </c:pt>
                <c:pt idx="1125">
                  <c:v>9.2999999999999972</c:v>
                </c:pt>
                <c:pt idx="1126">
                  <c:v>8.6000000000000014</c:v>
                </c:pt>
                <c:pt idx="1127">
                  <c:v>3.6200000000000045</c:v>
                </c:pt>
                <c:pt idx="1128">
                  <c:v>2.6400000000000006</c:v>
                </c:pt>
                <c:pt idx="1129">
                  <c:v>0.70000000000000284</c:v>
                </c:pt>
                <c:pt idx="1130">
                  <c:v>5.6099999999999994</c:v>
                </c:pt>
                <c:pt idx="1131">
                  <c:v>4.8099999999999987</c:v>
                </c:pt>
                <c:pt idx="1132">
                  <c:v>2.1799999999999962</c:v>
                </c:pt>
                <c:pt idx="1133">
                  <c:v>1.240000000000002</c:v>
                </c:pt>
                <c:pt idx="1134">
                  <c:v>0.62000000000000455</c:v>
                </c:pt>
                <c:pt idx="1135">
                  <c:v>0.46000000000000085</c:v>
                </c:pt>
                <c:pt idx="1136">
                  <c:v>1.3299999999999983</c:v>
                </c:pt>
                <c:pt idx="1137">
                  <c:v>1.2899999999999991</c:v>
                </c:pt>
                <c:pt idx="1138">
                  <c:v>0.48000000000000398</c:v>
                </c:pt>
                <c:pt idx="1139">
                  <c:v>0.39000000000000057</c:v>
                </c:pt>
                <c:pt idx="1140">
                  <c:v>0.5</c:v>
                </c:pt>
                <c:pt idx="1141">
                  <c:v>4.9999999999997158E-2</c:v>
                </c:pt>
                <c:pt idx="1142">
                  <c:v>0.77000000000000313</c:v>
                </c:pt>
                <c:pt idx="1143">
                  <c:v>0.14999999999999858</c:v>
                </c:pt>
                <c:pt idx="1144">
                  <c:v>0.48999999999999488</c:v>
                </c:pt>
                <c:pt idx="1145">
                  <c:v>0.49000000000000199</c:v>
                </c:pt>
                <c:pt idx="1146">
                  <c:v>1.3099999999999952</c:v>
                </c:pt>
                <c:pt idx="1147">
                  <c:v>0.55000000000000426</c:v>
                </c:pt>
                <c:pt idx="1148">
                  <c:v>0.92999999999999972</c:v>
                </c:pt>
                <c:pt idx="1149">
                  <c:v>0.50999999999999801</c:v>
                </c:pt>
                <c:pt idx="1150">
                  <c:v>1.7000000000000028</c:v>
                </c:pt>
                <c:pt idx="1151">
                  <c:v>0.35000000000000142</c:v>
                </c:pt>
                <c:pt idx="1152">
                  <c:v>3.2900000000000009</c:v>
                </c:pt>
                <c:pt idx="1153">
                  <c:v>0.74000000000000021</c:v>
                </c:pt>
                <c:pt idx="1154">
                  <c:v>1.79</c:v>
                </c:pt>
                <c:pt idx="1155">
                  <c:v>0.5</c:v>
                </c:pt>
                <c:pt idx="1156">
                  <c:v>0.41999999999999993</c:v>
                </c:pt>
                <c:pt idx="1157">
                  <c:v>1.3100000000000023</c:v>
                </c:pt>
                <c:pt idx="1158">
                  <c:v>2.3500000000000014</c:v>
                </c:pt>
                <c:pt idx="1159">
                  <c:v>1.5499999999999972</c:v>
                </c:pt>
                <c:pt idx="1160">
                  <c:v>2.4000000000000057</c:v>
                </c:pt>
                <c:pt idx="1161">
                  <c:v>1.3900000000000006</c:v>
                </c:pt>
                <c:pt idx="1162">
                  <c:v>2.2299999999999969</c:v>
                </c:pt>
                <c:pt idx="1163">
                  <c:v>0.71000000000000085</c:v>
                </c:pt>
                <c:pt idx="1164">
                  <c:v>0.34000000000000341</c:v>
                </c:pt>
                <c:pt idx="1165">
                  <c:v>1.0700000000000003</c:v>
                </c:pt>
                <c:pt idx="1166">
                  <c:v>1.4200000000000017</c:v>
                </c:pt>
                <c:pt idx="1167">
                  <c:v>1.3599999999999994</c:v>
                </c:pt>
                <c:pt idx="1168">
                  <c:v>0.78000000000000114</c:v>
                </c:pt>
                <c:pt idx="1169">
                  <c:v>0.55000000000000426</c:v>
                </c:pt>
                <c:pt idx="1170">
                  <c:v>1.1600000000000037</c:v>
                </c:pt>
                <c:pt idx="1171">
                  <c:v>1.8900000000000006</c:v>
                </c:pt>
                <c:pt idx="1172">
                  <c:v>1.9399999999999977</c:v>
                </c:pt>
                <c:pt idx="1173">
                  <c:v>0.69999999999999574</c:v>
                </c:pt>
                <c:pt idx="1174">
                  <c:v>0.85000000000000142</c:v>
                </c:pt>
                <c:pt idx="1175">
                  <c:v>1.4500000000000028</c:v>
                </c:pt>
                <c:pt idx="1176">
                  <c:v>0.76999999999999957</c:v>
                </c:pt>
                <c:pt idx="1177">
                  <c:v>1.629999999999999</c:v>
                </c:pt>
                <c:pt idx="1178">
                  <c:v>1.7199999999999989</c:v>
                </c:pt>
                <c:pt idx="1179">
                  <c:v>0.81999999999999673</c:v>
                </c:pt>
                <c:pt idx="1180">
                  <c:v>2.5799999999999983</c:v>
                </c:pt>
                <c:pt idx="1181">
                  <c:v>0.67999999999999972</c:v>
                </c:pt>
                <c:pt idx="1182">
                  <c:v>0.48999999999999488</c:v>
                </c:pt>
                <c:pt idx="1183">
                  <c:v>1</c:v>
                </c:pt>
                <c:pt idx="1184">
                  <c:v>0.37999999999999545</c:v>
                </c:pt>
                <c:pt idx="1185">
                  <c:v>0.26000000000000512</c:v>
                </c:pt>
                <c:pt idx="1186">
                  <c:v>0.92999999999999972</c:v>
                </c:pt>
                <c:pt idx="1187">
                  <c:v>0.44999999999999574</c:v>
                </c:pt>
                <c:pt idx="1188">
                  <c:v>0.3300000000000054</c:v>
                </c:pt>
                <c:pt idx="1189">
                  <c:v>0.60999999999999943</c:v>
                </c:pt>
                <c:pt idx="1190">
                  <c:v>0.60999999999999943</c:v>
                </c:pt>
                <c:pt idx="1191">
                  <c:v>0.59999999999999432</c:v>
                </c:pt>
                <c:pt idx="1192">
                  <c:v>0.35999999999999943</c:v>
                </c:pt>
                <c:pt idx="1193">
                  <c:v>0.31000000000000227</c:v>
                </c:pt>
                <c:pt idx="1194">
                  <c:v>1.2999999999999972</c:v>
                </c:pt>
                <c:pt idx="1195">
                  <c:v>0.69999999999999574</c:v>
                </c:pt>
                <c:pt idx="1196">
                  <c:v>0.46000000000000085</c:v>
                </c:pt>
                <c:pt idx="1197">
                  <c:v>0.37999999999999545</c:v>
                </c:pt>
                <c:pt idx="1198">
                  <c:v>1.8800000000000026</c:v>
                </c:pt>
                <c:pt idx="1199">
                  <c:v>0.5</c:v>
                </c:pt>
                <c:pt idx="1200">
                  <c:v>0.96999999999999886</c:v>
                </c:pt>
                <c:pt idx="1201">
                  <c:v>0.21999999999999886</c:v>
                </c:pt>
                <c:pt idx="1202">
                  <c:v>0.41000000000000014</c:v>
                </c:pt>
                <c:pt idx="1203">
                  <c:v>0.23000000000000043</c:v>
                </c:pt>
                <c:pt idx="1204">
                  <c:v>0.80000000000000426</c:v>
                </c:pt>
                <c:pt idx="1205">
                  <c:v>0.58999999999999631</c:v>
                </c:pt>
                <c:pt idx="1206">
                  <c:v>1.0599999999999952</c:v>
                </c:pt>
                <c:pt idx="1207">
                  <c:v>0.25</c:v>
                </c:pt>
                <c:pt idx="1208">
                  <c:v>1.5300000000000011</c:v>
                </c:pt>
                <c:pt idx="1209">
                  <c:v>1.509999999999998</c:v>
                </c:pt>
                <c:pt idx="1210">
                  <c:v>1.1000000000000014</c:v>
                </c:pt>
                <c:pt idx="1211">
                  <c:v>1.9699999999999989</c:v>
                </c:pt>
                <c:pt idx="1212">
                  <c:v>0.6699999999999946</c:v>
                </c:pt>
                <c:pt idx="1213">
                  <c:v>0.46000000000000085</c:v>
                </c:pt>
                <c:pt idx="1214">
                  <c:v>1.3900000000000006</c:v>
                </c:pt>
                <c:pt idx="1215">
                  <c:v>0.13000000000000256</c:v>
                </c:pt>
                <c:pt idx="1216">
                  <c:v>0.77999999999999403</c:v>
                </c:pt>
                <c:pt idx="1217">
                  <c:v>0.72999999999999687</c:v>
                </c:pt>
                <c:pt idx="1218">
                  <c:v>1.3099999999999952</c:v>
                </c:pt>
                <c:pt idx="1219">
                  <c:v>0.34000000000000341</c:v>
                </c:pt>
                <c:pt idx="1220">
                  <c:v>0.64000000000000057</c:v>
                </c:pt>
                <c:pt idx="1221">
                  <c:v>0.76999999999999602</c:v>
                </c:pt>
                <c:pt idx="1222">
                  <c:v>0.82000000000000028</c:v>
                </c:pt>
                <c:pt idx="1223">
                  <c:v>1.259999999999998</c:v>
                </c:pt>
                <c:pt idx="1224">
                  <c:v>1.3599999999999994</c:v>
                </c:pt>
                <c:pt idx="1225">
                  <c:v>1.7800000000000011</c:v>
                </c:pt>
                <c:pt idx="1226">
                  <c:v>1.3800000000000026</c:v>
                </c:pt>
                <c:pt idx="1227">
                  <c:v>1.9500000000000028</c:v>
                </c:pt>
                <c:pt idx="1228">
                  <c:v>1.970000000000006</c:v>
                </c:pt>
                <c:pt idx="1229">
                  <c:v>1.8100000000000023</c:v>
                </c:pt>
                <c:pt idx="1230">
                  <c:v>0.39999999999999858</c:v>
                </c:pt>
                <c:pt idx="1231">
                  <c:v>2.269999999999996</c:v>
                </c:pt>
                <c:pt idx="1232">
                  <c:v>1.009999999999998</c:v>
                </c:pt>
                <c:pt idx="1233">
                  <c:v>2.6799999999999997</c:v>
                </c:pt>
                <c:pt idx="1234">
                  <c:v>2.9899999999999949</c:v>
                </c:pt>
                <c:pt idx="1235">
                  <c:v>1.0300000000000011</c:v>
                </c:pt>
                <c:pt idx="1236">
                  <c:v>2.8800000000000026</c:v>
                </c:pt>
                <c:pt idx="1237">
                  <c:v>0.96999999999999886</c:v>
                </c:pt>
                <c:pt idx="1238">
                  <c:v>0.14000000000000057</c:v>
                </c:pt>
                <c:pt idx="1239">
                  <c:v>1</c:v>
                </c:pt>
                <c:pt idx="1240">
                  <c:v>0.16000000000000369</c:v>
                </c:pt>
                <c:pt idx="1241">
                  <c:v>1.7800000000000011</c:v>
                </c:pt>
                <c:pt idx="1242">
                  <c:v>1.3900000000000006</c:v>
                </c:pt>
                <c:pt idx="1243">
                  <c:v>2.1400000000000006</c:v>
                </c:pt>
                <c:pt idx="1244">
                  <c:v>0.43999999999999773</c:v>
                </c:pt>
                <c:pt idx="1245">
                  <c:v>2.779999999999994</c:v>
                </c:pt>
                <c:pt idx="1246">
                  <c:v>3</c:v>
                </c:pt>
                <c:pt idx="1247">
                  <c:v>1.5500000000000043</c:v>
                </c:pt>
                <c:pt idx="1248">
                  <c:v>7.82</c:v>
                </c:pt>
                <c:pt idx="1249">
                  <c:v>7.7999999999999972</c:v>
                </c:pt>
                <c:pt idx="1250">
                  <c:v>6.1999999999999993</c:v>
                </c:pt>
                <c:pt idx="1251">
                  <c:v>7.5599999999999987</c:v>
                </c:pt>
                <c:pt idx="1252">
                  <c:v>6.1499999999999986</c:v>
                </c:pt>
                <c:pt idx="1253">
                  <c:v>8.34</c:v>
                </c:pt>
                <c:pt idx="1254">
                  <c:v>8.68</c:v>
                </c:pt>
                <c:pt idx="1255">
                  <c:v>7.2399999999999984</c:v>
                </c:pt>
                <c:pt idx="1256">
                  <c:v>5.6300000000000026</c:v>
                </c:pt>
                <c:pt idx="1257">
                  <c:v>2.5600000000000023</c:v>
                </c:pt>
                <c:pt idx="1258">
                  <c:v>3.5399999999999991</c:v>
                </c:pt>
                <c:pt idx="1259">
                  <c:v>6.6700000000000017</c:v>
                </c:pt>
                <c:pt idx="1260">
                  <c:v>2.25</c:v>
                </c:pt>
                <c:pt idx="1261">
                  <c:v>3.1400000000000006</c:v>
                </c:pt>
                <c:pt idx="1262">
                  <c:v>2.2299999999999969</c:v>
                </c:pt>
                <c:pt idx="1263">
                  <c:v>4.8900000000000006</c:v>
                </c:pt>
                <c:pt idx="1264">
                  <c:v>4.8699999999999974</c:v>
                </c:pt>
                <c:pt idx="1265">
                  <c:v>4.509999999999998</c:v>
                </c:pt>
                <c:pt idx="1266">
                  <c:v>4.8100000000000023</c:v>
                </c:pt>
                <c:pt idx="1267">
                  <c:v>0.77000000000000313</c:v>
                </c:pt>
                <c:pt idx="1268">
                  <c:v>0.76000000000000512</c:v>
                </c:pt>
                <c:pt idx="1269">
                  <c:v>1.5399999999999991</c:v>
                </c:pt>
                <c:pt idx="1270">
                  <c:v>0.77000000000000313</c:v>
                </c:pt>
                <c:pt idx="1271">
                  <c:v>1.5799999999999983</c:v>
                </c:pt>
                <c:pt idx="1272">
                  <c:v>4.2800000000000011</c:v>
                </c:pt>
                <c:pt idx="1273">
                  <c:v>4.2699999999999996</c:v>
                </c:pt>
                <c:pt idx="1274">
                  <c:v>4.8300000000000018</c:v>
                </c:pt>
                <c:pt idx="1275">
                  <c:v>3.7700000000000031</c:v>
                </c:pt>
                <c:pt idx="1276">
                  <c:v>4.3300000000000018</c:v>
                </c:pt>
                <c:pt idx="1277">
                  <c:v>3.8200000000000003</c:v>
                </c:pt>
                <c:pt idx="1278">
                  <c:v>0.76999999999999602</c:v>
                </c:pt>
                <c:pt idx="1279">
                  <c:v>4.4699999999999989</c:v>
                </c:pt>
                <c:pt idx="1280">
                  <c:v>4.8099999999999952</c:v>
                </c:pt>
                <c:pt idx="1281">
                  <c:v>4.7099999999999937</c:v>
                </c:pt>
                <c:pt idx="1282">
                  <c:v>4.75</c:v>
                </c:pt>
                <c:pt idx="1283">
                  <c:v>4.759999999999998</c:v>
                </c:pt>
                <c:pt idx="1284">
                  <c:v>12.910000000000004</c:v>
                </c:pt>
                <c:pt idx="1285">
                  <c:v>8.0200000000000031</c:v>
                </c:pt>
                <c:pt idx="1286">
                  <c:v>10.740000000000002</c:v>
                </c:pt>
                <c:pt idx="1287">
                  <c:v>9.9999999999980105E-3</c:v>
                </c:pt>
                <c:pt idx="1288">
                  <c:v>5.2800000000000011</c:v>
                </c:pt>
                <c:pt idx="1289">
                  <c:v>5.8400000000000034</c:v>
                </c:pt>
                <c:pt idx="1290">
                  <c:v>3.8000000000000043</c:v>
                </c:pt>
                <c:pt idx="1291">
                  <c:v>0.77000000000000313</c:v>
                </c:pt>
                <c:pt idx="1292">
                  <c:v>5.779999999999994</c:v>
                </c:pt>
                <c:pt idx="1293">
                  <c:v>5.6300000000000026</c:v>
                </c:pt>
                <c:pt idx="1294">
                  <c:v>5.7700000000000031</c:v>
                </c:pt>
                <c:pt idx="1295">
                  <c:v>5.8099999999999952</c:v>
                </c:pt>
                <c:pt idx="1296">
                  <c:v>0.40999999999999659</c:v>
                </c:pt>
                <c:pt idx="1297">
                  <c:v>1.2600000000000016</c:v>
                </c:pt>
                <c:pt idx="1298">
                  <c:v>1.0300000000000011</c:v>
                </c:pt>
                <c:pt idx="1299">
                  <c:v>1.6700000000000017</c:v>
                </c:pt>
                <c:pt idx="1300">
                  <c:v>1.120000000000001</c:v>
                </c:pt>
                <c:pt idx="1301">
                  <c:v>1.009999999999998</c:v>
                </c:pt>
                <c:pt idx="1302">
                  <c:v>0.39999999999999858</c:v>
                </c:pt>
                <c:pt idx="1303">
                  <c:v>0.22999999999999687</c:v>
                </c:pt>
                <c:pt idx="1304">
                  <c:v>1.2000000000000028</c:v>
                </c:pt>
                <c:pt idx="1305">
                  <c:v>1.7899999999999991</c:v>
                </c:pt>
                <c:pt idx="1306">
                  <c:v>0.14999999999999858</c:v>
                </c:pt>
                <c:pt idx="1307">
                  <c:v>0.68999999999999773</c:v>
                </c:pt>
                <c:pt idx="1308">
                  <c:v>0.26999999999999602</c:v>
                </c:pt>
                <c:pt idx="1309">
                  <c:v>0.71999999999999886</c:v>
                </c:pt>
                <c:pt idx="1310">
                  <c:v>0.39999999999999858</c:v>
                </c:pt>
                <c:pt idx="1311">
                  <c:v>0.40999999999999659</c:v>
                </c:pt>
                <c:pt idx="1312">
                  <c:v>0.71000000000000085</c:v>
                </c:pt>
                <c:pt idx="1313">
                  <c:v>1.2899999999999991</c:v>
                </c:pt>
                <c:pt idx="1314">
                  <c:v>0.50999999999999801</c:v>
                </c:pt>
                <c:pt idx="1315">
                  <c:v>0.39999999999999858</c:v>
                </c:pt>
                <c:pt idx="1316">
                  <c:v>0.61999999999999744</c:v>
                </c:pt>
                <c:pt idx="1317">
                  <c:v>0.60000000000000142</c:v>
                </c:pt>
                <c:pt idx="1318">
                  <c:v>0.65999999999999659</c:v>
                </c:pt>
                <c:pt idx="1319">
                  <c:v>1.009999999999998</c:v>
                </c:pt>
                <c:pt idx="1320">
                  <c:v>1.0500000000000043</c:v>
                </c:pt>
                <c:pt idx="1321">
                  <c:v>1.0799999999999983</c:v>
                </c:pt>
                <c:pt idx="1322">
                  <c:v>1.9700000000000024</c:v>
                </c:pt>
                <c:pt idx="1323">
                  <c:v>0.44000000000000128</c:v>
                </c:pt>
                <c:pt idx="1324">
                  <c:v>0.60999999999999943</c:v>
                </c:pt>
                <c:pt idx="1325">
                  <c:v>0.51000000000000512</c:v>
                </c:pt>
                <c:pt idx="1326">
                  <c:v>1.0799999999999983</c:v>
                </c:pt>
                <c:pt idx="1327">
                  <c:v>1.1000000000000014</c:v>
                </c:pt>
                <c:pt idx="1328">
                  <c:v>1.6599999999999966</c:v>
                </c:pt>
                <c:pt idx="1329">
                  <c:v>0.92000000000000171</c:v>
                </c:pt>
                <c:pt idx="1330">
                  <c:v>2.0799999999999983</c:v>
                </c:pt>
                <c:pt idx="1331">
                  <c:v>0.76999999999999602</c:v>
                </c:pt>
                <c:pt idx="1332">
                  <c:v>1.0799999999999983</c:v>
                </c:pt>
                <c:pt idx="1333">
                  <c:v>1.6799999999999997</c:v>
                </c:pt>
                <c:pt idx="1334">
                  <c:v>2.259999999999998</c:v>
                </c:pt>
                <c:pt idx="1335">
                  <c:v>1.5799999999999983</c:v>
                </c:pt>
                <c:pt idx="1336">
                  <c:v>1.9200000000000017</c:v>
                </c:pt>
                <c:pt idx="1337">
                  <c:v>0.78000000000000114</c:v>
                </c:pt>
                <c:pt idx="1338">
                  <c:v>0.75999999999999801</c:v>
                </c:pt>
                <c:pt idx="1339">
                  <c:v>0.70999999999999375</c:v>
                </c:pt>
                <c:pt idx="1340">
                  <c:v>0.85000000000000142</c:v>
                </c:pt>
                <c:pt idx="1341">
                  <c:v>0.87999999999999545</c:v>
                </c:pt>
                <c:pt idx="1342">
                  <c:v>0.80999999999999517</c:v>
                </c:pt>
                <c:pt idx="1343">
                  <c:v>1.5600000000000023</c:v>
                </c:pt>
                <c:pt idx="1344">
                  <c:v>1.6400000000000006</c:v>
                </c:pt>
                <c:pt idx="1345">
                  <c:v>0.40000000000000213</c:v>
                </c:pt>
                <c:pt idx="1346">
                  <c:v>1.5199999999999996</c:v>
                </c:pt>
                <c:pt idx="1347">
                  <c:v>1.4499999999999993</c:v>
                </c:pt>
                <c:pt idx="1348">
                  <c:v>0.87000000000000099</c:v>
                </c:pt>
                <c:pt idx="1349">
                  <c:v>2.2899999999999991</c:v>
                </c:pt>
                <c:pt idx="1350">
                  <c:v>0.71999999999999886</c:v>
                </c:pt>
                <c:pt idx="1351">
                  <c:v>2.2000000000000028</c:v>
                </c:pt>
                <c:pt idx="1352">
                  <c:v>1.1599999999999966</c:v>
                </c:pt>
                <c:pt idx="1353">
                  <c:v>1.4200000000000017</c:v>
                </c:pt>
                <c:pt idx="1354">
                  <c:v>39.979999999999997</c:v>
                </c:pt>
                <c:pt idx="1355">
                  <c:v>0.20000000000000284</c:v>
                </c:pt>
                <c:pt idx="1356">
                  <c:v>0.39000000000000057</c:v>
                </c:pt>
                <c:pt idx="1357">
                  <c:v>0.22999999999999687</c:v>
                </c:pt>
                <c:pt idx="1358">
                  <c:v>2.1600000000000037</c:v>
                </c:pt>
                <c:pt idx="1359">
                  <c:v>2.4100000000000037</c:v>
                </c:pt>
                <c:pt idx="1360">
                  <c:v>3.0000000000001137E-2</c:v>
                </c:pt>
                <c:pt idx="1361">
                  <c:v>0.39999999999999858</c:v>
                </c:pt>
                <c:pt idx="1362">
                  <c:v>0.19000000000000483</c:v>
                </c:pt>
                <c:pt idx="1363">
                  <c:v>0.39999999999999858</c:v>
                </c:pt>
                <c:pt idx="1364">
                  <c:v>0.96999999999999886</c:v>
                </c:pt>
                <c:pt idx="1365">
                  <c:v>1.9599999999999937</c:v>
                </c:pt>
                <c:pt idx="1366">
                  <c:v>0.81000000000000227</c:v>
                </c:pt>
                <c:pt idx="1367">
                  <c:v>0.39999999999999858</c:v>
                </c:pt>
                <c:pt idx="1368">
                  <c:v>1.2199999999999989</c:v>
                </c:pt>
                <c:pt idx="1369">
                  <c:v>0.47999999999999687</c:v>
                </c:pt>
                <c:pt idx="1370">
                  <c:v>2.1899999999999977</c:v>
                </c:pt>
                <c:pt idx="1371">
                  <c:v>0.33999999999999986</c:v>
                </c:pt>
                <c:pt idx="1372">
                  <c:v>0.32000000000000028</c:v>
                </c:pt>
                <c:pt idx="1373">
                  <c:v>0.39000000000000057</c:v>
                </c:pt>
                <c:pt idx="1374">
                  <c:v>0.39000000000000057</c:v>
                </c:pt>
                <c:pt idx="1375">
                  <c:v>1.1899999999999977</c:v>
                </c:pt>
                <c:pt idx="1376">
                  <c:v>0.39000000000000057</c:v>
                </c:pt>
                <c:pt idx="1377">
                  <c:v>0.13000000000000256</c:v>
                </c:pt>
                <c:pt idx="1378">
                  <c:v>1</c:v>
                </c:pt>
                <c:pt idx="1379">
                  <c:v>1.5399999999999991</c:v>
                </c:pt>
                <c:pt idx="1380">
                  <c:v>1.4200000000000017</c:v>
                </c:pt>
                <c:pt idx="1381">
                  <c:v>2.1999999999999957</c:v>
                </c:pt>
                <c:pt idx="1382">
                  <c:v>0.32999999999999829</c:v>
                </c:pt>
                <c:pt idx="1383">
                  <c:v>0.47000000000000597</c:v>
                </c:pt>
                <c:pt idx="1384">
                  <c:v>0.31000000000000227</c:v>
                </c:pt>
                <c:pt idx="1385">
                  <c:v>1.9399999999999977</c:v>
                </c:pt>
                <c:pt idx="1386">
                  <c:v>0.6699999999999946</c:v>
                </c:pt>
                <c:pt idx="1387">
                  <c:v>1.1400000000000006</c:v>
                </c:pt>
                <c:pt idx="1388">
                  <c:v>2.3499999999999943</c:v>
                </c:pt>
                <c:pt idx="1389">
                  <c:v>0.50999999999999801</c:v>
                </c:pt>
                <c:pt idx="1390">
                  <c:v>1.0600000000000023</c:v>
                </c:pt>
                <c:pt idx="1391">
                  <c:v>1.25</c:v>
                </c:pt>
                <c:pt idx="1392">
                  <c:v>0.53999999999999915</c:v>
                </c:pt>
                <c:pt idx="1393">
                  <c:v>0.53000000000000114</c:v>
                </c:pt>
                <c:pt idx="1394">
                  <c:v>0.98999999999999844</c:v>
                </c:pt>
                <c:pt idx="1395">
                  <c:v>3.8299999999999983</c:v>
                </c:pt>
                <c:pt idx="1396">
                  <c:v>1.4600000000000009</c:v>
                </c:pt>
                <c:pt idx="1397">
                  <c:v>2.2799999999999976</c:v>
                </c:pt>
                <c:pt idx="1398">
                  <c:v>1.9100000000000037</c:v>
                </c:pt>
                <c:pt idx="1399">
                  <c:v>2.2099999999999937</c:v>
                </c:pt>
                <c:pt idx="1400">
                  <c:v>1.3700000000000045</c:v>
                </c:pt>
                <c:pt idx="1401">
                  <c:v>0.73000000000000398</c:v>
                </c:pt>
                <c:pt idx="1402">
                  <c:v>1.9399999999999977</c:v>
                </c:pt>
                <c:pt idx="1403">
                  <c:v>0.70000000000000284</c:v>
                </c:pt>
                <c:pt idx="1404">
                  <c:v>2.8200000000000003</c:v>
                </c:pt>
                <c:pt idx="1405">
                  <c:v>0.73000000000000398</c:v>
                </c:pt>
                <c:pt idx="1406">
                  <c:v>0.71000000000000085</c:v>
                </c:pt>
                <c:pt idx="1407">
                  <c:v>1.5</c:v>
                </c:pt>
                <c:pt idx="1408">
                  <c:v>1.0200000000000031</c:v>
                </c:pt>
                <c:pt idx="1409">
                  <c:v>0.98999999999999488</c:v>
                </c:pt>
                <c:pt idx="1410">
                  <c:v>1.4699999999999989</c:v>
                </c:pt>
                <c:pt idx="1411">
                  <c:v>2.2700000000000031</c:v>
                </c:pt>
                <c:pt idx="1412">
                  <c:v>1.4699999999999989</c:v>
                </c:pt>
                <c:pt idx="1413">
                  <c:v>2.019999999999996</c:v>
                </c:pt>
                <c:pt idx="1414">
                  <c:v>2.1099999999999994</c:v>
                </c:pt>
                <c:pt idx="1415">
                  <c:v>0.75999999999999801</c:v>
                </c:pt>
                <c:pt idx="1416">
                  <c:v>0.37000000000000455</c:v>
                </c:pt>
                <c:pt idx="1417">
                  <c:v>4.2699999999999996</c:v>
                </c:pt>
                <c:pt idx="1418">
                  <c:v>3.0500000000000007</c:v>
                </c:pt>
                <c:pt idx="1419">
                  <c:v>1.2799999999999976</c:v>
                </c:pt>
                <c:pt idx="1420">
                  <c:v>2.34</c:v>
                </c:pt>
                <c:pt idx="1421">
                  <c:v>1.1900000000000013</c:v>
                </c:pt>
                <c:pt idx="1422">
                  <c:v>3.9899999999999984</c:v>
                </c:pt>
                <c:pt idx="1423">
                  <c:v>4.1700000000000017</c:v>
                </c:pt>
                <c:pt idx="1424">
                  <c:v>3.3599999999999994</c:v>
                </c:pt>
                <c:pt idx="1425">
                  <c:v>2.3900000000000006</c:v>
                </c:pt>
                <c:pt idx="1426">
                  <c:v>0.64999999999999858</c:v>
                </c:pt>
                <c:pt idx="1427">
                  <c:v>0.89000000000000057</c:v>
                </c:pt>
                <c:pt idx="1428">
                  <c:v>0.39999999999999858</c:v>
                </c:pt>
                <c:pt idx="1429">
                  <c:v>1.3200000000000003</c:v>
                </c:pt>
                <c:pt idx="1430">
                  <c:v>0.39999999999999858</c:v>
                </c:pt>
                <c:pt idx="1431">
                  <c:v>0.39999999999999858</c:v>
                </c:pt>
                <c:pt idx="1432">
                  <c:v>0.36000000000000654</c:v>
                </c:pt>
                <c:pt idx="1433">
                  <c:v>0.32000000000000028</c:v>
                </c:pt>
                <c:pt idx="1434">
                  <c:v>9.9999999999980105E-3</c:v>
                </c:pt>
                <c:pt idx="1435">
                  <c:v>1.269999999999996</c:v>
                </c:pt>
                <c:pt idx="1436">
                  <c:v>0.63000000000000256</c:v>
                </c:pt>
                <c:pt idx="1437">
                  <c:v>0.39999999999999858</c:v>
                </c:pt>
                <c:pt idx="1438">
                  <c:v>0.30000000000000426</c:v>
                </c:pt>
                <c:pt idx="1439">
                  <c:v>3.5999999999999943</c:v>
                </c:pt>
                <c:pt idx="1440">
                  <c:v>3.0399999999999991</c:v>
                </c:pt>
                <c:pt idx="1441">
                  <c:v>4.9699999999999989</c:v>
                </c:pt>
                <c:pt idx="1442">
                  <c:v>2.8599999999999994</c:v>
                </c:pt>
                <c:pt idx="1443">
                  <c:v>4.9600000000000009</c:v>
                </c:pt>
                <c:pt idx="1444">
                  <c:v>2.259999999999998</c:v>
                </c:pt>
                <c:pt idx="1445">
                  <c:v>3.6300000000000026</c:v>
                </c:pt>
                <c:pt idx="1446">
                  <c:v>0.5</c:v>
                </c:pt>
                <c:pt idx="1447">
                  <c:v>0.64999999999999858</c:v>
                </c:pt>
                <c:pt idx="1448">
                  <c:v>3.8100000000000023</c:v>
                </c:pt>
                <c:pt idx="1449">
                  <c:v>3.5700000000000074</c:v>
                </c:pt>
                <c:pt idx="1450">
                  <c:v>4.6300000000000097</c:v>
                </c:pt>
                <c:pt idx="1451">
                  <c:v>3.9900000000000091</c:v>
                </c:pt>
                <c:pt idx="1452">
                  <c:v>1.9799999999999969</c:v>
                </c:pt>
                <c:pt idx="1453">
                  <c:v>1.8500000000000014</c:v>
                </c:pt>
                <c:pt idx="1454">
                  <c:v>1.7999999999999972</c:v>
                </c:pt>
                <c:pt idx="1455">
                  <c:v>0.76999999999999602</c:v>
                </c:pt>
                <c:pt idx="1456">
                  <c:v>1.5399999999999991</c:v>
                </c:pt>
                <c:pt idx="1457">
                  <c:v>2.1000000000000014</c:v>
                </c:pt>
                <c:pt idx="1458">
                  <c:v>2</c:v>
                </c:pt>
                <c:pt idx="1459">
                  <c:v>7.8199999999999932</c:v>
                </c:pt>
                <c:pt idx="1460">
                  <c:v>5.3199999999999932</c:v>
                </c:pt>
                <c:pt idx="1461">
                  <c:v>0.5</c:v>
                </c:pt>
                <c:pt idx="1462">
                  <c:v>0.22999999999999687</c:v>
                </c:pt>
                <c:pt idx="1463">
                  <c:v>2.6000000000000014</c:v>
                </c:pt>
                <c:pt idx="1464">
                  <c:v>0.29999999999999716</c:v>
                </c:pt>
                <c:pt idx="1465">
                  <c:v>1.6300000000000026</c:v>
                </c:pt>
                <c:pt idx="1466">
                  <c:v>1.3399999999999999</c:v>
                </c:pt>
                <c:pt idx="1467">
                  <c:v>0.28000000000000114</c:v>
                </c:pt>
                <c:pt idx="1468">
                  <c:v>1.5</c:v>
                </c:pt>
                <c:pt idx="1469">
                  <c:v>0.53999999999999915</c:v>
                </c:pt>
                <c:pt idx="1470">
                  <c:v>0.72999999999999687</c:v>
                </c:pt>
                <c:pt idx="1471">
                  <c:v>7.2800000000000082</c:v>
                </c:pt>
                <c:pt idx="1472">
                  <c:v>2.0600000000000023</c:v>
                </c:pt>
                <c:pt idx="1473">
                  <c:v>2.7199999999999989</c:v>
                </c:pt>
                <c:pt idx="1474">
                  <c:v>3.4099999999999966</c:v>
                </c:pt>
                <c:pt idx="1475">
                  <c:v>3.6300000000000026</c:v>
                </c:pt>
                <c:pt idx="1476">
                  <c:v>2.0700000000000003</c:v>
                </c:pt>
                <c:pt idx="1477">
                  <c:v>3.0200000000000031</c:v>
                </c:pt>
                <c:pt idx="1478">
                  <c:v>0.60000000000000142</c:v>
                </c:pt>
                <c:pt idx="1479">
                  <c:v>1.6499999999999986</c:v>
                </c:pt>
                <c:pt idx="1480">
                  <c:v>0.76000000000000512</c:v>
                </c:pt>
                <c:pt idx="1481">
                  <c:v>2.8400000000000034</c:v>
                </c:pt>
                <c:pt idx="1482">
                  <c:v>1.6299999999999955</c:v>
                </c:pt>
                <c:pt idx="1483">
                  <c:v>4.3400000000000034</c:v>
                </c:pt>
                <c:pt idx="1484">
                  <c:v>7.7999999999999972</c:v>
                </c:pt>
                <c:pt idx="1485">
                  <c:v>2.8200000000000003</c:v>
                </c:pt>
                <c:pt idx="1486">
                  <c:v>1.220000000000006</c:v>
                </c:pt>
                <c:pt idx="1487">
                  <c:v>0.83999999999999631</c:v>
                </c:pt>
                <c:pt idx="1488">
                  <c:v>0.67999999999999972</c:v>
                </c:pt>
                <c:pt idx="1489">
                  <c:v>0.52000000000000313</c:v>
                </c:pt>
                <c:pt idx="1490">
                  <c:v>0.99000000000000199</c:v>
                </c:pt>
                <c:pt idx="1491">
                  <c:v>1.1400000000000006</c:v>
                </c:pt>
                <c:pt idx="1492">
                  <c:v>1.5</c:v>
                </c:pt>
                <c:pt idx="1493">
                  <c:v>1.2100000000000009</c:v>
                </c:pt>
                <c:pt idx="1494">
                  <c:v>0.75</c:v>
                </c:pt>
                <c:pt idx="1495">
                  <c:v>0.86999999999999744</c:v>
                </c:pt>
                <c:pt idx="1496">
                  <c:v>1.2000000000000028</c:v>
                </c:pt>
                <c:pt idx="1497">
                  <c:v>0.94000000000000483</c:v>
                </c:pt>
                <c:pt idx="1498">
                  <c:v>1.3000000000000043</c:v>
                </c:pt>
                <c:pt idx="1499">
                  <c:v>1.269999999999996</c:v>
                </c:pt>
                <c:pt idx="1500">
                  <c:v>0.98000000000000398</c:v>
                </c:pt>
                <c:pt idx="1501">
                  <c:v>0.79999999999999716</c:v>
                </c:pt>
                <c:pt idx="1502">
                  <c:v>1.5</c:v>
                </c:pt>
                <c:pt idx="1503">
                  <c:v>0.61999999999999744</c:v>
                </c:pt>
                <c:pt idx="1504">
                  <c:v>0.85999999999999943</c:v>
                </c:pt>
                <c:pt idx="1505">
                  <c:v>1.5799999999999983</c:v>
                </c:pt>
                <c:pt idx="1506">
                  <c:v>1.6599999999999966</c:v>
                </c:pt>
                <c:pt idx="1507">
                  <c:v>1.0499999999999972</c:v>
                </c:pt>
                <c:pt idx="1508">
                  <c:v>2.769999999999996</c:v>
                </c:pt>
                <c:pt idx="1509">
                  <c:v>0.49000000000000199</c:v>
                </c:pt>
                <c:pt idx="1510">
                  <c:v>0.70999999999999375</c:v>
                </c:pt>
                <c:pt idx="1511">
                  <c:v>0.49000000000000199</c:v>
                </c:pt>
                <c:pt idx="1512">
                  <c:v>1.3999999999999986</c:v>
                </c:pt>
                <c:pt idx="1513">
                  <c:v>0.20000000000000284</c:v>
                </c:pt>
                <c:pt idx="1514">
                  <c:v>0.71000000000000085</c:v>
                </c:pt>
                <c:pt idx="1515">
                  <c:v>1.4499999999999993</c:v>
                </c:pt>
                <c:pt idx="1516">
                  <c:v>1</c:v>
                </c:pt>
                <c:pt idx="1517">
                  <c:v>1.4499999999999957</c:v>
                </c:pt>
                <c:pt idx="1518">
                  <c:v>0.54999999999999716</c:v>
                </c:pt>
                <c:pt idx="1519">
                  <c:v>1.7999999999999972</c:v>
                </c:pt>
                <c:pt idx="1520">
                  <c:v>1.1700000000000017</c:v>
                </c:pt>
                <c:pt idx="1521">
                  <c:v>0.80000000000000426</c:v>
                </c:pt>
                <c:pt idx="1522">
                  <c:v>0.75</c:v>
                </c:pt>
                <c:pt idx="1523">
                  <c:v>2.1000000000000014</c:v>
                </c:pt>
                <c:pt idx="1524">
                  <c:v>0.41000000000000369</c:v>
                </c:pt>
                <c:pt idx="1525">
                  <c:v>1.9499999999999957</c:v>
                </c:pt>
                <c:pt idx="1526">
                  <c:v>0.99000000000000199</c:v>
                </c:pt>
                <c:pt idx="1527">
                  <c:v>1.3200000000000003</c:v>
                </c:pt>
                <c:pt idx="1528">
                  <c:v>0.10999999999999943</c:v>
                </c:pt>
                <c:pt idx="1529">
                  <c:v>1.009999999999998</c:v>
                </c:pt>
                <c:pt idx="1530">
                  <c:v>1.3900000000000006</c:v>
                </c:pt>
                <c:pt idx="1531">
                  <c:v>1.6900000000000048</c:v>
                </c:pt>
                <c:pt idx="1532">
                  <c:v>1.5600000000000023</c:v>
                </c:pt>
                <c:pt idx="1533">
                  <c:v>0.61999999999999744</c:v>
                </c:pt>
                <c:pt idx="1534">
                  <c:v>0.48000000000000398</c:v>
                </c:pt>
                <c:pt idx="1535">
                  <c:v>0.26999999999999602</c:v>
                </c:pt>
                <c:pt idx="1536">
                  <c:v>0.89000000000000057</c:v>
                </c:pt>
                <c:pt idx="1537">
                  <c:v>1.759999999999998</c:v>
                </c:pt>
                <c:pt idx="1538">
                  <c:v>0.58999999999999631</c:v>
                </c:pt>
                <c:pt idx="1539">
                  <c:v>0.56000000000000227</c:v>
                </c:pt>
                <c:pt idx="1540">
                  <c:v>4.9999999999997158E-2</c:v>
                </c:pt>
                <c:pt idx="1541">
                  <c:v>0.71999999999999886</c:v>
                </c:pt>
                <c:pt idx="1542">
                  <c:v>0.60999999999999943</c:v>
                </c:pt>
                <c:pt idx="1543">
                  <c:v>2.9699999999999989</c:v>
                </c:pt>
                <c:pt idx="1544">
                  <c:v>2.1900000000000048</c:v>
                </c:pt>
                <c:pt idx="1545">
                  <c:v>1.7199999999999989</c:v>
                </c:pt>
                <c:pt idx="1546">
                  <c:v>1.9600000000000009</c:v>
                </c:pt>
                <c:pt idx="1547">
                  <c:v>1.9799999999999969</c:v>
                </c:pt>
                <c:pt idx="1548">
                  <c:v>1.5399999999999991</c:v>
                </c:pt>
                <c:pt idx="1549">
                  <c:v>0.70999999999999375</c:v>
                </c:pt>
                <c:pt idx="1550">
                  <c:v>0.52000000000000313</c:v>
                </c:pt>
                <c:pt idx="1551">
                  <c:v>1.009999999999998</c:v>
                </c:pt>
                <c:pt idx="1552">
                  <c:v>0.98999999999999488</c:v>
                </c:pt>
                <c:pt idx="1553">
                  <c:v>1.6699999999999946</c:v>
                </c:pt>
                <c:pt idx="1554">
                  <c:v>1.1400000000000006</c:v>
                </c:pt>
                <c:pt idx="1555">
                  <c:v>1.9299999999999997</c:v>
                </c:pt>
                <c:pt idx="1556">
                  <c:v>4.6599999999999966</c:v>
                </c:pt>
                <c:pt idx="1557">
                  <c:v>0.84000000000000341</c:v>
                </c:pt>
                <c:pt idx="1558">
                  <c:v>0.27000000000000313</c:v>
                </c:pt>
                <c:pt idx="1559">
                  <c:v>0.44000000000000483</c:v>
                </c:pt>
                <c:pt idx="1560">
                  <c:v>0.12999999999999545</c:v>
                </c:pt>
                <c:pt idx="1561">
                  <c:v>0.82000000000000028</c:v>
                </c:pt>
                <c:pt idx="1562">
                  <c:v>0.45000000000000284</c:v>
                </c:pt>
                <c:pt idx="1563">
                  <c:v>0.39000000000000057</c:v>
                </c:pt>
                <c:pt idx="1564">
                  <c:v>0.35999999999999943</c:v>
                </c:pt>
                <c:pt idx="1565">
                  <c:v>0.85999999999999943</c:v>
                </c:pt>
                <c:pt idx="1566">
                  <c:v>1.0899999999999963</c:v>
                </c:pt>
                <c:pt idx="1567">
                  <c:v>0.96000000000000085</c:v>
                </c:pt>
                <c:pt idx="1568">
                  <c:v>0.41000000000000369</c:v>
                </c:pt>
                <c:pt idx="1569">
                  <c:v>1.1300000000000026</c:v>
                </c:pt>
                <c:pt idx="1570">
                  <c:v>0.31000000000000227</c:v>
                </c:pt>
                <c:pt idx="1571">
                  <c:v>0.57000000000000028</c:v>
                </c:pt>
                <c:pt idx="1572">
                  <c:v>0.63000000000000256</c:v>
                </c:pt>
                <c:pt idx="1573">
                  <c:v>0.67999999999999972</c:v>
                </c:pt>
                <c:pt idx="1574">
                  <c:v>0.46999999999999886</c:v>
                </c:pt>
                <c:pt idx="1575">
                  <c:v>9.9999999999980105E-3</c:v>
                </c:pt>
                <c:pt idx="1576">
                  <c:v>0.60999999999999943</c:v>
                </c:pt>
                <c:pt idx="1577">
                  <c:v>0.69000000000000483</c:v>
                </c:pt>
                <c:pt idx="1578">
                  <c:v>1.1300000000000026</c:v>
                </c:pt>
                <c:pt idx="1579">
                  <c:v>6.8500000000000014</c:v>
                </c:pt>
                <c:pt idx="1580">
                  <c:v>0.18999999999999773</c:v>
                </c:pt>
                <c:pt idx="1581">
                  <c:v>1.0799999999999983</c:v>
                </c:pt>
                <c:pt idx="1582">
                  <c:v>0.94000000000000483</c:v>
                </c:pt>
                <c:pt idx="1583">
                  <c:v>1.5799999999999983</c:v>
                </c:pt>
                <c:pt idx="1584">
                  <c:v>2.009999999999998</c:v>
                </c:pt>
                <c:pt idx="1585">
                  <c:v>0.94000000000000128</c:v>
                </c:pt>
                <c:pt idx="1586">
                  <c:v>2.1799999999999997</c:v>
                </c:pt>
                <c:pt idx="1587">
                  <c:v>2.6400000000000006</c:v>
                </c:pt>
                <c:pt idx="1588">
                  <c:v>2.3100000000000023</c:v>
                </c:pt>
                <c:pt idx="1589">
                  <c:v>2.1900000000000013</c:v>
                </c:pt>
                <c:pt idx="1590">
                  <c:v>0.76999999999999957</c:v>
                </c:pt>
                <c:pt idx="1591">
                  <c:v>0.70000000000000284</c:v>
                </c:pt>
                <c:pt idx="1592">
                  <c:v>1.1099999999999994</c:v>
                </c:pt>
                <c:pt idx="1593">
                  <c:v>0.80000000000000426</c:v>
                </c:pt>
                <c:pt idx="1594">
                  <c:v>1.1300000000000026</c:v>
                </c:pt>
                <c:pt idx="1595">
                  <c:v>0.78000000000000114</c:v>
                </c:pt>
                <c:pt idx="1596">
                  <c:v>0.61999999999999744</c:v>
                </c:pt>
                <c:pt idx="1597">
                  <c:v>1.7000000000000028</c:v>
                </c:pt>
                <c:pt idx="1598">
                  <c:v>2.5799999999999983</c:v>
                </c:pt>
                <c:pt idx="1599">
                  <c:v>1.3999999999999986</c:v>
                </c:pt>
                <c:pt idx="1600">
                  <c:v>1.490000000000002</c:v>
                </c:pt>
                <c:pt idx="1601">
                  <c:v>1.1899999999999977</c:v>
                </c:pt>
                <c:pt idx="1602">
                  <c:v>1</c:v>
                </c:pt>
                <c:pt idx="1603">
                  <c:v>4.1400000000000006</c:v>
                </c:pt>
                <c:pt idx="1604">
                  <c:v>0.46000000000000085</c:v>
                </c:pt>
                <c:pt idx="1605">
                  <c:v>0.46000000000000085</c:v>
                </c:pt>
                <c:pt idx="1606">
                  <c:v>2.3299999999999983</c:v>
                </c:pt>
                <c:pt idx="1607">
                  <c:v>1.009999999999998</c:v>
                </c:pt>
                <c:pt idx="1608">
                  <c:v>2.759999999999998</c:v>
                </c:pt>
                <c:pt idx="1609">
                  <c:v>5.3099999999999987</c:v>
                </c:pt>
                <c:pt idx="1610">
                  <c:v>2.8599999999999994</c:v>
                </c:pt>
                <c:pt idx="1611">
                  <c:v>4.5199999999999996</c:v>
                </c:pt>
                <c:pt idx="1612">
                  <c:v>5.4599999999999973</c:v>
                </c:pt>
                <c:pt idx="1613">
                  <c:v>0.27000000000000313</c:v>
                </c:pt>
                <c:pt idx="1614">
                  <c:v>3.240000000000002</c:v>
                </c:pt>
                <c:pt idx="1615">
                  <c:v>8.769999999999996</c:v>
                </c:pt>
                <c:pt idx="1616">
                  <c:v>1.6299999999999955</c:v>
                </c:pt>
                <c:pt idx="1617">
                  <c:v>1.6299999999999955</c:v>
                </c:pt>
                <c:pt idx="1618">
                  <c:v>2.1300000000000026</c:v>
                </c:pt>
                <c:pt idx="1619">
                  <c:v>4.7900000000000063</c:v>
                </c:pt>
                <c:pt idx="1620">
                  <c:v>1.2700000000000031</c:v>
                </c:pt>
                <c:pt idx="1621">
                  <c:v>0.55000000000000426</c:v>
                </c:pt>
                <c:pt idx="1622">
                  <c:v>1.2199999999999989</c:v>
                </c:pt>
                <c:pt idx="1623">
                  <c:v>1.2299999999999969</c:v>
                </c:pt>
                <c:pt idx="1624">
                  <c:v>2.1199999999999974</c:v>
                </c:pt>
                <c:pt idx="1625">
                  <c:v>0.90999999999999659</c:v>
                </c:pt>
                <c:pt idx="1626">
                  <c:v>0.67000000000000171</c:v>
                </c:pt>
                <c:pt idx="1627">
                  <c:v>20.11</c:v>
                </c:pt>
                <c:pt idx="1628">
                  <c:v>20.509999999999991</c:v>
                </c:pt>
                <c:pt idx="1629">
                  <c:v>2.5300000000000011</c:v>
                </c:pt>
                <c:pt idx="1630">
                  <c:v>2.6000000000000014</c:v>
                </c:pt>
                <c:pt idx="1631">
                  <c:v>3</c:v>
                </c:pt>
                <c:pt idx="1632">
                  <c:v>1.5799999999999983</c:v>
                </c:pt>
                <c:pt idx="1633">
                  <c:v>0.56000000000000227</c:v>
                </c:pt>
                <c:pt idx="1634">
                  <c:v>9.9999999999980105E-3</c:v>
                </c:pt>
                <c:pt idx="1635">
                  <c:v>0.31000000000000227</c:v>
                </c:pt>
                <c:pt idx="1636">
                  <c:v>1.3800000000000026</c:v>
                </c:pt>
                <c:pt idx="1637">
                  <c:v>0.53999999999999915</c:v>
                </c:pt>
                <c:pt idx="1638">
                  <c:v>0.46000000000000085</c:v>
                </c:pt>
                <c:pt idx="1639">
                  <c:v>2.2599999999999909</c:v>
                </c:pt>
                <c:pt idx="1640">
                  <c:v>2.1199999999999903</c:v>
                </c:pt>
                <c:pt idx="1641">
                  <c:v>0.78000000000000114</c:v>
                </c:pt>
                <c:pt idx="1642">
                  <c:v>0.60999999999999943</c:v>
                </c:pt>
                <c:pt idx="1643">
                  <c:v>2.8499999999999943</c:v>
                </c:pt>
                <c:pt idx="1644">
                  <c:v>1.960000000000008</c:v>
                </c:pt>
                <c:pt idx="1645">
                  <c:v>3.1000000000000014</c:v>
                </c:pt>
                <c:pt idx="1646">
                  <c:v>1.7800000000000011</c:v>
                </c:pt>
                <c:pt idx="1647">
                  <c:v>1.4399999999999977</c:v>
                </c:pt>
                <c:pt idx="1648">
                  <c:v>0.97999999999999687</c:v>
                </c:pt>
                <c:pt idx="1649">
                  <c:v>0.23999999999999488</c:v>
                </c:pt>
                <c:pt idx="1650">
                  <c:v>2.0700000000000003</c:v>
                </c:pt>
                <c:pt idx="1651">
                  <c:v>1.3500000000000085</c:v>
                </c:pt>
                <c:pt idx="1652">
                  <c:v>1.9599999999999937</c:v>
                </c:pt>
                <c:pt idx="1653">
                  <c:v>0.82999999999999829</c:v>
                </c:pt>
                <c:pt idx="1654">
                  <c:v>0.36999999999999744</c:v>
                </c:pt>
                <c:pt idx="1655">
                  <c:v>1.5499999999999972</c:v>
                </c:pt>
                <c:pt idx="1656">
                  <c:v>0.95000000000000284</c:v>
                </c:pt>
                <c:pt idx="1657">
                  <c:v>1.8200000000000003</c:v>
                </c:pt>
                <c:pt idx="1658">
                  <c:v>1.259999999999998</c:v>
                </c:pt>
                <c:pt idx="1659">
                  <c:v>0.66000000000000369</c:v>
                </c:pt>
                <c:pt idx="1660">
                  <c:v>1.1500000000000057</c:v>
                </c:pt>
                <c:pt idx="1661">
                  <c:v>0.97000000000000597</c:v>
                </c:pt>
                <c:pt idx="1662">
                  <c:v>1.3400000000000034</c:v>
                </c:pt>
                <c:pt idx="1663">
                  <c:v>5.5</c:v>
                </c:pt>
                <c:pt idx="1664">
                  <c:v>2.3700000000000045</c:v>
                </c:pt>
                <c:pt idx="1665">
                  <c:v>0.39000000000000057</c:v>
                </c:pt>
                <c:pt idx="1666">
                  <c:v>1.8900000000000006</c:v>
                </c:pt>
                <c:pt idx="1667">
                  <c:v>3.4199999999999875</c:v>
                </c:pt>
                <c:pt idx="1668">
                  <c:v>0.70000000000000284</c:v>
                </c:pt>
                <c:pt idx="1669">
                  <c:v>0.79999999999999716</c:v>
                </c:pt>
                <c:pt idx="1670">
                  <c:v>0.19999999999999574</c:v>
                </c:pt>
                <c:pt idx="1671">
                  <c:v>0.63000000000000256</c:v>
                </c:pt>
                <c:pt idx="1672">
                  <c:v>0.92999999999999972</c:v>
                </c:pt>
                <c:pt idx="1673">
                  <c:v>1.509999999999998</c:v>
                </c:pt>
                <c:pt idx="1674">
                  <c:v>1.4500000000000028</c:v>
                </c:pt>
                <c:pt idx="1675">
                  <c:v>23.769999999999996</c:v>
                </c:pt>
                <c:pt idx="1676">
                  <c:v>24.989999999999995</c:v>
                </c:pt>
                <c:pt idx="1677">
                  <c:v>2.25</c:v>
                </c:pt>
                <c:pt idx="1678">
                  <c:v>7.2999999999999972</c:v>
                </c:pt>
                <c:pt idx="1679">
                  <c:v>5.009999999999998</c:v>
                </c:pt>
                <c:pt idx="1680">
                  <c:v>0.45999999999999375</c:v>
                </c:pt>
                <c:pt idx="1681">
                  <c:v>1.1099999999999994</c:v>
                </c:pt>
                <c:pt idx="1682">
                  <c:v>1.480000000000004</c:v>
                </c:pt>
                <c:pt idx="1683">
                  <c:v>1.5800000000000054</c:v>
                </c:pt>
                <c:pt idx="1684">
                  <c:v>1.1300000000000026</c:v>
                </c:pt>
                <c:pt idx="1685">
                  <c:v>1.25</c:v>
                </c:pt>
                <c:pt idx="1686">
                  <c:v>57.629999999999995</c:v>
                </c:pt>
                <c:pt idx="1687">
                  <c:v>79.010000000000005</c:v>
                </c:pt>
                <c:pt idx="1688">
                  <c:v>79.2</c:v>
                </c:pt>
                <c:pt idx="1689">
                  <c:v>78.510000000000005</c:v>
                </c:pt>
                <c:pt idx="1690">
                  <c:v>47.239999999999995</c:v>
                </c:pt>
                <c:pt idx="1691">
                  <c:v>44.83</c:v>
                </c:pt>
                <c:pt idx="1692">
                  <c:v>92.36</c:v>
                </c:pt>
                <c:pt idx="1693">
                  <c:v>92.38000000000001</c:v>
                </c:pt>
                <c:pt idx="1694">
                  <c:v>49.679999999999993</c:v>
                </c:pt>
                <c:pt idx="1695">
                  <c:v>9.8500000000000085</c:v>
                </c:pt>
                <c:pt idx="1696">
                  <c:v>4.5799999999999983</c:v>
                </c:pt>
                <c:pt idx="1697">
                  <c:v>4.1299999999999955</c:v>
                </c:pt>
                <c:pt idx="1698">
                  <c:v>4.68</c:v>
                </c:pt>
                <c:pt idx="1699">
                  <c:v>0</c:v>
                </c:pt>
                <c:pt idx="1700">
                  <c:v>846.7</c:v>
                </c:pt>
                <c:pt idx="1701">
                  <c:v>1.0200000000000031</c:v>
                </c:pt>
                <c:pt idx="1702">
                  <c:v>0.18999999999999773</c:v>
                </c:pt>
                <c:pt idx="1703">
                  <c:v>1.0100000000000051</c:v>
                </c:pt>
                <c:pt idx="1704">
                  <c:v>0.41000000000000369</c:v>
                </c:pt>
                <c:pt idx="1705">
                  <c:v>0.78000000000000114</c:v>
                </c:pt>
                <c:pt idx="1706">
                  <c:v>0.82999999999999829</c:v>
                </c:pt>
                <c:pt idx="1707">
                  <c:v>0.89000000000000057</c:v>
                </c:pt>
                <c:pt idx="1708">
                  <c:v>0.80999999999999517</c:v>
                </c:pt>
                <c:pt idx="1709">
                  <c:v>1.1400000000000006</c:v>
                </c:pt>
                <c:pt idx="1710">
                  <c:v>4.9200000000000017</c:v>
                </c:pt>
                <c:pt idx="1711">
                  <c:v>22.989999999999995</c:v>
                </c:pt>
                <c:pt idx="1712">
                  <c:v>4.4299999999999926</c:v>
                </c:pt>
                <c:pt idx="1713">
                  <c:v>4.1799999999999926</c:v>
                </c:pt>
                <c:pt idx="1714">
                  <c:v>3.5900000000000034</c:v>
                </c:pt>
                <c:pt idx="1715">
                  <c:v>2.5499999999999972</c:v>
                </c:pt>
                <c:pt idx="1716">
                  <c:v>3.1000000000000085</c:v>
                </c:pt>
                <c:pt idx="1717">
                  <c:v>0.92000000000000171</c:v>
                </c:pt>
                <c:pt idx="1718">
                  <c:v>2.1099999999999994</c:v>
                </c:pt>
                <c:pt idx="1719">
                  <c:v>1.0799999999999983</c:v>
                </c:pt>
                <c:pt idx="1720">
                  <c:v>1.2999999999999972</c:v>
                </c:pt>
                <c:pt idx="1721">
                  <c:v>1.1000000000000014</c:v>
                </c:pt>
                <c:pt idx="1722">
                  <c:v>0.55999999999999517</c:v>
                </c:pt>
                <c:pt idx="1723">
                  <c:v>25.179999999999993</c:v>
                </c:pt>
                <c:pt idx="1724">
                  <c:v>29.36</c:v>
                </c:pt>
                <c:pt idx="1725">
                  <c:v>0.97999999999999687</c:v>
                </c:pt>
                <c:pt idx="1726">
                  <c:v>1.3500000000000014</c:v>
                </c:pt>
                <c:pt idx="1727">
                  <c:v>0.52000000000000313</c:v>
                </c:pt>
                <c:pt idx="1728">
                  <c:v>0.32000000000000028</c:v>
                </c:pt>
                <c:pt idx="1729">
                  <c:v>0.97000000000000597</c:v>
                </c:pt>
                <c:pt idx="1730">
                  <c:v>0.61999999999999744</c:v>
                </c:pt>
                <c:pt idx="1731">
                  <c:v>1.3000000000000043</c:v>
                </c:pt>
                <c:pt idx="1732">
                  <c:v>2.1400000000000006</c:v>
                </c:pt>
                <c:pt idx="1733">
                  <c:v>1.2100000000000009</c:v>
                </c:pt>
                <c:pt idx="1734">
                  <c:v>0.28000000000000114</c:v>
                </c:pt>
                <c:pt idx="1735">
                  <c:v>0.57000000000000028</c:v>
                </c:pt>
                <c:pt idx="1736">
                  <c:v>2.1799999999999997</c:v>
                </c:pt>
                <c:pt idx="1737">
                  <c:v>2.0499999999999972</c:v>
                </c:pt>
                <c:pt idx="1738">
                  <c:v>41.419999999999995</c:v>
                </c:pt>
                <c:pt idx="1739">
                  <c:v>41.41</c:v>
                </c:pt>
                <c:pt idx="1740">
                  <c:v>6.9600000000000009</c:v>
                </c:pt>
                <c:pt idx="1741">
                  <c:v>0.52000000000000313</c:v>
                </c:pt>
                <c:pt idx="1742">
                  <c:v>1.9500000000000028</c:v>
                </c:pt>
                <c:pt idx="1743">
                  <c:v>1.240000000000002</c:v>
                </c:pt>
                <c:pt idx="1744">
                  <c:v>1.0399999999999991</c:v>
                </c:pt>
                <c:pt idx="1745">
                  <c:v>1.220000000000006</c:v>
                </c:pt>
                <c:pt idx="1746">
                  <c:v>1.0700000000000003</c:v>
                </c:pt>
                <c:pt idx="1747">
                  <c:v>34.99</c:v>
                </c:pt>
                <c:pt idx="1748">
                  <c:v>36.92</c:v>
                </c:pt>
                <c:pt idx="1749">
                  <c:v>1.769999999999996</c:v>
                </c:pt>
                <c:pt idx="1750">
                  <c:v>1.6699999999999946</c:v>
                </c:pt>
                <c:pt idx="1751">
                  <c:v>0.51999999999999602</c:v>
                </c:pt>
                <c:pt idx="1752">
                  <c:v>2.990000000000002</c:v>
                </c:pt>
                <c:pt idx="1753">
                  <c:v>0.96999999999999886</c:v>
                </c:pt>
                <c:pt idx="1754">
                  <c:v>1.4799999999999969</c:v>
                </c:pt>
                <c:pt idx="1755">
                  <c:v>1.4000000000000021</c:v>
                </c:pt>
                <c:pt idx="1756">
                  <c:v>1.4800000000000004</c:v>
                </c:pt>
                <c:pt idx="1757">
                  <c:v>0.53999999999999915</c:v>
                </c:pt>
                <c:pt idx="1758">
                  <c:v>2.25</c:v>
                </c:pt>
                <c:pt idx="1759">
                  <c:v>2.91</c:v>
                </c:pt>
                <c:pt idx="1760">
                  <c:v>2.730000000000004</c:v>
                </c:pt>
                <c:pt idx="1761">
                  <c:v>1.980000000000004</c:v>
                </c:pt>
                <c:pt idx="1762">
                  <c:v>3.6899999999999977</c:v>
                </c:pt>
                <c:pt idx="1763">
                  <c:v>2.6300000000000026</c:v>
                </c:pt>
                <c:pt idx="1764">
                  <c:v>0.96000000000000085</c:v>
                </c:pt>
                <c:pt idx="1765">
                  <c:v>0.50999999999999801</c:v>
                </c:pt>
                <c:pt idx="1766">
                  <c:v>0.95999999999999375</c:v>
                </c:pt>
                <c:pt idx="1767">
                  <c:v>3.230000000000004</c:v>
                </c:pt>
                <c:pt idx="1768">
                  <c:v>3.0399999999999991</c:v>
                </c:pt>
                <c:pt idx="1769">
                  <c:v>3.4099999999999966</c:v>
                </c:pt>
                <c:pt idx="1770">
                  <c:v>2.9399999999999977</c:v>
                </c:pt>
                <c:pt idx="1771">
                  <c:v>222.58999999999997</c:v>
                </c:pt>
                <c:pt idx="1772">
                  <c:v>236.85000000000002</c:v>
                </c:pt>
                <c:pt idx="1773">
                  <c:v>4.0400000000000063</c:v>
                </c:pt>
                <c:pt idx="1774">
                  <c:v>3.1700000000000017</c:v>
                </c:pt>
                <c:pt idx="1775">
                  <c:v>3.1299999999999955</c:v>
                </c:pt>
                <c:pt idx="1776">
                  <c:v>1.6600000000000037</c:v>
                </c:pt>
                <c:pt idx="1777">
                  <c:v>1.4600000000000009</c:v>
                </c:pt>
                <c:pt idx="1778">
                  <c:v>1.3900000000000006</c:v>
                </c:pt>
                <c:pt idx="1779">
                  <c:v>1.5700000000000003</c:v>
                </c:pt>
                <c:pt idx="1780">
                  <c:v>0.98999999999999844</c:v>
                </c:pt>
                <c:pt idx="1781">
                  <c:v>2.1199999999999974</c:v>
                </c:pt>
                <c:pt idx="1782">
                  <c:v>2.5</c:v>
                </c:pt>
                <c:pt idx="1783">
                  <c:v>1.6899999999999977</c:v>
                </c:pt>
                <c:pt idx="1784">
                  <c:v>3.2299999999999969</c:v>
                </c:pt>
                <c:pt idx="1785">
                  <c:v>2.3700000000000045</c:v>
                </c:pt>
                <c:pt idx="1786">
                  <c:v>1.3999999999999986</c:v>
                </c:pt>
                <c:pt idx="1787">
                  <c:v>2.769999999999996</c:v>
                </c:pt>
                <c:pt idx="1788">
                  <c:v>3.3000000000000043</c:v>
                </c:pt>
                <c:pt idx="1789">
                  <c:v>1.7600000000000051</c:v>
                </c:pt>
                <c:pt idx="1790">
                  <c:v>2.4500000000000028</c:v>
                </c:pt>
                <c:pt idx="1791">
                  <c:v>2.3900000000000006</c:v>
                </c:pt>
                <c:pt idx="1792">
                  <c:v>2.3400000000000034</c:v>
                </c:pt>
                <c:pt idx="1793">
                  <c:v>2.2899999999999991</c:v>
                </c:pt>
                <c:pt idx="1794">
                  <c:v>2.1500000000000057</c:v>
                </c:pt>
                <c:pt idx="1795">
                  <c:v>12.150000000000006</c:v>
                </c:pt>
                <c:pt idx="1796">
                  <c:v>1.490000000000002</c:v>
                </c:pt>
                <c:pt idx="1797">
                  <c:v>0.28000000000000114</c:v>
                </c:pt>
                <c:pt idx="1798">
                  <c:v>0.76999999999999602</c:v>
                </c:pt>
                <c:pt idx="1799">
                  <c:v>2.3599999999999994</c:v>
                </c:pt>
                <c:pt idx="1800">
                  <c:v>5.0000000000004263E-2</c:v>
                </c:pt>
                <c:pt idx="1801">
                  <c:v>0.74000000000000199</c:v>
                </c:pt>
                <c:pt idx="1802">
                  <c:v>1.1500000000000021</c:v>
                </c:pt>
                <c:pt idx="1803">
                  <c:v>1.75</c:v>
                </c:pt>
                <c:pt idx="1804">
                  <c:v>0.98000000000000398</c:v>
                </c:pt>
                <c:pt idx="1805">
                  <c:v>2.0700000000000003</c:v>
                </c:pt>
                <c:pt idx="1806">
                  <c:v>2.5700000000000003</c:v>
                </c:pt>
                <c:pt idx="1807">
                  <c:v>2.0899999999999963</c:v>
                </c:pt>
                <c:pt idx="1808">
                  <c:v>1.2700000000000031</c:v>
                </c:pt>
                <c:pt idx="1809">
                  <c:v>1.3100000000000023</c:v>
                </c:pt>
                <c:pt idx="1810">
                  <c:v>1.2899999999999991</c:v>
                </c:pt>
                <c:pt idx="1811">
                  <c:v>0.83999999999999631</c:v>
                </c:pt>
                <c:pt idx="1812">
                  <c:v>1.7800000000000011</c:v>
                </c:pt>
                <c:pt idx="1813">
                  <c:v>0.71999999999999886</c:v>
                </c:pt>
                <c:pt idx="1814">
                  <c:v>1.0900000000000034</c:v>
                </c:pt>
                <c:pt idx="1815">
                  <c:v>1.4299999999999997</c:v>
                </c:pt>
                <c:pt idx="1816">
                  <c:v>1.1799999999999997</c:v>
                </c:pt>
                <c:pt idx="1817">
                  <c:v>0.24000000000000199</c:v>
                </c:pt>
                <c:pt idx="1818">
                  <c:v>1.980000000000004</c:v>
                </c:pt>
                <c:pt idx="1819">
                  <c:v>40.509999999999991</c:v>
                </c:pt>
                <c:pt idx="1820">
                  <c:v>4.5</c:v>
                </c:pt>
                <c:pt idx="1821">
                  <c:v>1.4899999999999949</c:v>
                </c:pt>
                <c:pt idx="1822">
                  <c:v>0.75999999999999801</c:v>
                </c:pt>
                <c:pt idx="1823">
                  <c:v>1.259999999999998</c:v>
                </c:pt>
                <c:pt idx="1824">
                  <c:v>1.3800000000000026</c:v>
                </c:pt>
                <c:pt idx="1825">
                  <c:v>1.4399999999999977</c:v>
                </c:pt>
                <c:pt idx="1826">
                  <c:v>2.1400000000000006</c:v>
                </c:pt>
                <c:pt idx="1827">
                  <c:v>0.97999999999999687</c:v>
                </c:pt>
                <c:pt idx="1828">
                  <c:v>1.6400000000000006</c:v>
                </c:pt>
                <c:pt idx="1829">
                  <c:v>1.0800000000000054</c:v>
                </c:pt>
                <c:pt idx="1830">
                  <c:v>0.51999999999999602</c:v>
                </c:pt>
                <c:pt idx="1831">
                  <c:v>2.6300000000000026</c:v>
                </c:pt>
                <c:pt idx="1832">
                  <c:v>2.8700000000000045</c:v>
                </c:pt>
                <c:pt idx="1833">
                  <c:v>0.51000000000000512</c:v>
                </c:pt>
                <c:pt idx="1834">
                  <c:v>1.4399999999999977</c:v>
                </c:pt>
                <c:pt idx="1835">
                  <c:v>1.3000000000000043</c:v>
                </c:pt>
                <c:pt idx="1836">
                  <c:v>1.4200000000000017</c:v>
                </c:pt>
                <c:pt idx="1837">
                  <c:v>1.1799999999999997</c:v>
                </c:pt>
                <c:pt idx="1838">
                  <c:v>1.970000000000006</c:v>
                </c:pt>
                <c:pt idx="1839">
                  <c:v>1.240000000000002</c:v>
                </c:pt>
                <c:pt idx="1840">
                  <c:v>1.3900000000000006</c:v>
                </c:pt>
                <c:pt idx="1841">
                  <c:v>1.9200000000000017</c:v>
                </c:pt>
                <c:pt idx="1842">
                  <c:v>3.2199999999999989</c:v>
                </c:pt>
                <c:pt idx="1843">
                  <c:v>10.579999999999998</c:v>
                </c:pt>
                <c:pt idx="1844">
                  <c:v>6.57</c:v>
                </c:pt>
                <c:pt idx="1845">
                  <c:v>1.6599999999999966</c:v>
                </c:pt>
                <c:pt idx="1846">
                  <c:v>0.89999999999999858</c:v>
                </c:pt>
                <c:pt idx="1847">
                  <c:v>1.009999999999998</c:v>
                </c:pt>
                <c:pt idx="1848">
                  <c:v>0.67999999999999972</c:v>
                </c:pt>
                <c:pt idx="1849">
                  <c:v>0.25</c:v>
                </c:pt>
                <c:pt idx="1850">
                  <c:v>2.5700000000000003</c:v>
                </c:pt>
                <c:pt idx="1851">
                  <c:v>1.3300000000000054</c:v>
                </c:pt>
                <c:pt idx="1852">
                  <c:v>0.58999999999999631</c:v>
                </c:pt>
                <c:pt idx="1853">
                  <c:v>0.63000000000000256</c:v>
                </c:pt>
                <c:pt idx="1854">
                  <c:v>1.6099999999999994</c:v>
                </c:pt>
                <c:pt idx="1855">
                  <c:v>3.5799999999999983</c:v>
                </c:pt>
                <c:pt idx="1856">
                  <c:v>2.0399999999999991</c:v>
                </c:pt>
                <c:pt idx="1857">
                  <c:v>2.0499999999999972</c:v>
                </c:pt>
                <c:pt idx="1858">
                  <c:v>1.7299999999999969</c:v>
                </c:pt>
                <c:pt idx="1859">
                  <c:v>1.5600000000000023</c:v>
                </c:pt>
                <c:pt idx="1860">
                  <c:v>1.1099999999999994</c:v>
                </c:pt>
                <c:pt idx="1861">
                  <c:v>1.3299999999999983</c:v>
                </c:pt>
                <c:pt idx="1862">
                  <c:v>0.10000000000000142</c:v>
                </c:pt>
                <c:pt idx="1863">
                  <c:v>0.20000000000000284</c:v>
                </c:pt>
                <c:pt idx="1864">
                  <c:v>0.44999999999999574</c:v>
                </c:pt>
                <c:pt idx="1865">
                  <c:v>0.57999999999999829</c:v>
                </c:pt>
                <c:pt idx="1866">
                  <c:v>1.6099999999999994</c:v>
                </c:pt>
                <c:pt idx="1867">
                  <c:v>36.61999999999999</c:v>
                </c:pt>
                <c:pt idx="1868">
                  <c:v>3.2800000000000011</c:v>
                </c:pt>
                <c:pt idx="1869">
                  <c:v>1.3599999999999994</c:v>
                </c:pt>
                <c:pt idx="1870">
                  <c:v>0.54999999999999716</c:v>
                </c:pt>
                <c:pt idx="1871">
                  <c:v>0.80999999999999517</c:v>
                </c:pt>
                <c:pt idx="1872">
                  <c:v>1.269999999999996</c:v>
                </c:pt>
                <c:pt idx="1873">
                  <c:v>1.1799999999999997</c:v>
                </c:pt>
                <c:pt idx="1874">
                  <c:v>2.0300000000000011</c:v>
                </c:pt>
                <c:pt idx="1875">
                  <c:v>0.80000000000000426</c:v>
                </c:pt>
                <c:pt idx="1876">
                  <c:v>0.71999999999999886</c:v>
                </c:pt>
                <c:pt idx="1877">
                  <c:v>0.54999999999999716</c:v>
                </c:pt>
                <c:pt idx="1878">
                  <c:v>2.0399999999999991</c:v>
                </c:pt>
                <c:pt idx="1879">
                  <c:v>3.4200000000000017</c:v>
                </c:pt>
                <c:pt idx="1880">
                  <c:v>3.0400000000000063</c:v>
                </c:pt>
                <c:pt idx="1881">
                  <c:v>2.8499999999999943</c:v>
                </c:pt>
                <c:pt idx="1882">
                  <c:v>1.5899999999999963</c:v>
                </c:pt>
                <c:pt idx="1883">
                  <c:v>2.6999999999999957</c:v>
                </c:pt>
                <c:pt idx="1884">
                  <c:v>3.8400000000000034</c:v>
                </c:pt>
                <c:pt idx="1885">
                  <c:v>3.5300000000000011</c:v>
                </c:pt>
                <c:pt idx="1886">
                  <c:v>3.3900000000000006</c:v>
                </c:pt>
                <c:pt idx="1887">
                  <c:v>2.3500000000000014</c:v>
                </c:pt>
                <c:pt idx="1888">
                  <c:v>2.990000000000002</c:v>
                </c:pt>
                <c:pt idx="1889">
                  <c:v>2.4600000000000009</c:v>
                </c:pt>
                <c:pt idx="1890">
                  <c:v>2.990000000000002</c:v>
                </c:pt>
                <c:pt idx="1891">
                  <c:v>5.4600000000000009</c:v>
                </c:pt>
                <c:pt idx="1892">
                  <c:v>2.0900000000000034</c:v>
                </c:pt>
                <c:pt idx="1893">
                  <c:v>0.5</c:v>
                </c:pt>
                <c:pt idx="1894">
                  <c:v>0.23000000000000398</c:v>
                </c:pt>
                <c:pt idx="1895">
                  <c:v>0.62000000000000455</c:v>
                </c:pt>
                <c:pt idx="1896">
                  <c:v>1.4300000000000068</c:v>
                </c:pt>
                <c:pt idx="1897">
                  <c:v>0.65999999999999659</c:v>
                </c:pt>
                <c:pt idx="1898">
                  <c:v>0.61000000000000654</c:v>
                </c:pt>
                <c:pt idx="1899">
                  <c:v>0.64999999999999858</c:v>
                </c:pt>
                <c:pt idx="1900">
                  <c:v>0.47999999999999687</c:v>
                </c:pt>
                <c:pt idx="1901">
                  <c:v>0.65999999999999659</c:v>
                </c:pt>
                <c:pt idx="1902">
                  <c:v>1.0899999999999963</c:v>
                </c:pt>
                <c:pt idx="1903">
                  <c:v>1.6000000000000014</c:v>
                </c:pt>
                <c:pt idx="1904">
                  <c:v>1.5700000000000003</c:v>
                </c:pt>
                <c:pt idx="1905">
                  <c:v>1.2199999999999989</c:v>
                </c:pt>
                <c:pt idx="1906">
                  <c:v>3.4500000000000028</c:v>
                </c:pt>
                <c:pt idx="1907">
                  <c:v>2.6700000000000017</c:v>
                </c:pt>
                <c:pt idx="1908">
                  <c:v>2.230000000000004</c:v>
                </c:pt>
                <c:pt idx="1909">
                  <c:v>1.3599999999999994</c:v>
                </c:pt>
                <c:pt idx="1910">
                  <c:v>1</c:v>
                </c:pt>
                <c:pt idx="1911">
                  <c:v>0.99000000000000199</c:v>
                </c:pt>
                <c:pt idx="1912">
                  <c:v>1.1099999999999994</c:v>
                </c:pt>
                <c:pt idx="1913">
                  <c:v>0.75999999999999801</c:v>
                </c:pt>
                <c:pt idx="1914">
                  <c:v>61.28</c:v>
                </c:pt>
                <c:pt idx="1915">
                  <c:v>0</c:v>
                </c:pt>
                <c:pt idx="1916">
                  <c:v>46.180000000000007</c:v>
                </c:pt>
                <c:pt idx="1917">
                  <c:v>3.0599999999999952</c:v>
                </c:pt>
                <c:pt idx="1918">
                  <c:v>1</c:v>
                </c:pt>
                <c:pt idx="1919">
                  <c:v>0.30000000000000426</c:v>
                </c:pt>
                <c:pt idx="1920">
                  <c:v>1.4500000000000028</c:v>
                </c:pt>
                <c:pt idx="1921">
                  <c:v>2.6700000000000017</c:v>
                </c:pt>
                <c:pt idx="1922">
                  <c:v>0.99000000000000199</c:v>
                </c:pt>
                <c:pt idx="1923">
                  <c:v>7.0900000000000034</c:v>
                </c:pt>
                <c:pt idx="1924">
                  <c:v>6.0599999999999987</c:v>
                </c:pt>
                <c:pt idx="1925">
                  <c:v>1.3200000000000003</c:v>
                </c:pt>
                <c:pt idx="1926">
                  <c:v>0.84000000000000341</c:v>
                </c:pt>
                <c:pt idx="1927">
                  <c:v>5.4400000000000048</c:v>
                </c:pt>
                <c:pt idx="1928">
                  <c:v>2.2399999999999949</c:v>
                </c:pt>
                <c:pt idx="1929">
                  <c:v>3.8699999999999974</c:v>
                </c:pt>
                <c:pt idx="1930">
                  <c:v>0.43999999999999773</c:v>
                </c:pt>
                <c:pt idx="1931">
                  <c:v>0.96000000000000085</c:v>
                </c:pt>
                <c:pt idx="1932">
                  <c:v>2.4399999999999977</c:v>
                </c:pt>
                <c:pt idx="1933">
                  <c:v>2.3000000000000043</c:v>
                </c:pt>
                <c:pt idx="1934">
                  <c:v>0.28000000000000114</c:v>
                </c:pt>
                <c:pt idx="1935">
                  <c:v>2.509999999999998</c:v>
                </c:pt>
                <c:pt idx="1936">
                  <c:v>9.9999999999980105E-3</c:v>
                </c:pt>
                <c:pt idx="1937">
                  <c:v>5.5300000000000011</c:v>
                </c:pt>
                <c:pt idx="1938">
                  <c:v>32.880000000000003</c:v>
                </c:pt>
                <c:pt idx="1939">
                  <c:v>0</c:v>
                </c:pt>
                <c:pt idx="1940">
                  <c:v>65.98</c:v>
                </c:pt>
                <c:pt idx="1941">
                  <c:v>8.2199999999999989</c:v>
                </c:pt>
                <c:pt idx="1942">
                  <c:v>2.3200000000000003</c:v>
                </c:pt>
                <c:pt idx="1943">
                  <c:v>1.3799999999999955</c:v>
                </c:pt>
                <c:pt idx="1944">
                  <c:v>2.4200000000000017</c:v>
                </c:pt>
                <c:pt idx="1945">
                  <c:v>6.34</c:v>
                </c:pt>
                <c:pt idx="1946">
                  <c:v>15.86</c:v>
                </c:pt>
                <c:pt idx="1947">
                  <c:v>2.2899999999999956</c:v>
                </c:pt>
                <c:pt idx="1948">
                  <c:v>2.0700000000000003</c:v>
                </c:pt>
                <c:pt idx="1949">
                  <c:v>4.0399999999999991</c:v>
                </c:pt>
                <c:pt idx="1950">
                  <c:v>5.1000000000000014</c:v>
                </c:pt>
                <c:pt idx="1951">
                  <c:v>9.4200000000000017</c:v>
                </c:pt>
                <c:pt idx="1952">
                  <c:v>4.4500000000000028</c:v>
                </c:pt>
                <c:pt idx="1953">
                  <c:v>3.5399999999999991</c:v>
                </c:pt>
                <c:pt idx="1954">
                  <c:v>1.6400000000000006</c:v>
                </c:pt>
                <c:pt idx="1955">
                  <c:v>0.88000000000000256</c:v>
                </c:pt>
                <c:pt idx="1956">
                  <c:v>0.84000000000000341</c:v>
                </c:pt>
                <c:pt idx="1957">
                  <c:v>1.5399999999999991</c:v>
                </c:pt>
                <c:pt idx="1958">
                  <c:v>1.0499999999999972</c:v>
                </c:pt>
                <c:pt idx="1959">
                  <c:v>0.82000000000000028</c:v>
                </c:pt>
                <c:pt idx="1960">
                  <c:v>1.5399999999999991</c:v>
                </c:pt>
                <c:pt idx="1961">
                  <c:v>2.3100000000000023</c:v>
                </c:pt>
                <c:pt idx="1962">
                  <c:v>4.4000000000000057</c:v>
                </c:pt>
                <c:pt idx="1963">
                  <c:v>3.0300000000000011</c:v>
                </c:pt>
                <c:pt idx="1964">
                  <c:v>6.9500000000000028</c:v>
                </c:pt>
                <c:pt idx="1965">
                  <c:v>2.8500000000000014</c:v>
                </c:pt>
                <c:pt idx="1966">
                  <c:v>3.0799999999999983</c:v>
                </c:pt>
                <c:pt idx="1967">
                  <c:v>5.2999999999999972</c:v>
                </c:pt>
                <c:pt idx="1968">
                  <c:v>0.47999999999999687</c:v>
                </c:pt>
                <c:pt idx="1969">
                  <c:v>2.2899999999999991</c:v>
                </c:pt>
                <c:pt idx="1970">
                  <c:v>1.0600000000000023</c:v>
                </c:pt>
                <c:pt idx="1971">
                  <c:v>2.3900000000000006</c:v>
                </c:pt>
                <c:pt idx="1972">
                  <c:v>0.39999999999999858</c:v>
                </c:pt>
                <c:pt idx="1973">
                  <c:v>0.32999999999999829</c:v>
                </c:pt>
                <c:pt idx="1974">
                  <c:v>2.7100000000000009</c:v>
                </c:pt>
                <c:pt idx="1975">
                  <c:v>2.0499999999999972</c:v>
                </c:pt>
                <c:pt idx="1976">
                  <c:v>1.4299999999999926</c:v>
                </c:pt>
                <c:pt idx="1977">
                  <c:v>2.1200000000000045</c:v>
                </c:pt>
                <c:pt idx="1978">
                  <c:v>2.7399999999999949</c:v>
                </c:pt>
                <c:pt idx="1979">
                  <c:v>2.4000000000000057</c:v>
                </c:pt>
                <c:pt idx="1980">
                  <c:v>1.5499999999999972</c:v>
                </c:pt>
                <c:pt idx="1981">
                  <c:v>1.1199999999999974</c:v>
                </c:pt>
                <c:pt idx="1982">
                  <c:v>3.0200000000000031</c:v>
                </c:pt>
                <c:pt idx="1983">
                  <c:v>1.8699999999999974</c:v>
                </c:pt>
                <c:pt idx="1984">
                  <c:v>2.0200000000000031</c:v>
                </c:pt>
                <c:pt idx="1985">
                  <c:v>2.0300000000000011</c:v>
                </c:pt>
                <c:pt idx="1986">
                  <c:v>0.72999999999999687</c:v>
                </c:pt>
                <c:pt idx="1987">
                  <c:v>3.0900000000000034</c:v>
                </c:pt>
                <c:pt idx="1988">
                  <c:v>3.6900000000000048</c:v>
                </c:pt>
                <c:pt idx="1989">
                  <c:v>1.5800000000000054</c:v>
                </c:pt>
                <c:pt idx="1990">
                  <c:v>1.8100000000000023</c:v>
                </c:pt>
                <c:pt idx="1991">
                  <c:v>2.1499999999999986</c:v>
                </c:pt>
                <c:pt idx="1992">
                  <c:v>3.0200000000000031</c:v>
                </c:pt>
                <c:pt idx="1993">
                  <c:v>1.769999999999996</c:v>
                </c:pt>
                <c:pt idx="1994">
                  <c:v>3.4600000000000009</c:v>
                </c:pt>
                <c:pt idx="1995">
                  <c:v>1.9299999999999997</c:v>
                </c:pt>
                <c:pt idx="1996">
                  <c:v>1.5200000000000031</c:v>
                </c:pt>
                <c:pt idx="1997">
                  <c:v>0.25</c:v>
                </c:pt>
                <c:pt idx="1998">
                  <c:v>0.33999999999999631</c:v>
                </c:pt>
                <c:pt idx="1999">
                  <c:v>0.25999999999999091</c:v>
                </c:pt>
                <c:pt idx="2000">
                  <c:v>2.6299999999999955</c:v>
                </c:pt>
                <c:pt idx="2001">
                  <c:v>2.0799999999999983</c:v>
                </c:pt>
                <c:pt idx="2002">
                  <c:v>0.5</c:v>
                </c:pt>
                <c:pt idx="2003">
                  <c:v>1.7199999999999989</c:v>
                </c:pt>
                <c:pt idx="2004">
                  <c:v>0.98000000000000398</c:v>
                </c:pt>
                <c:pt idx="2005">
                  <c:v>1.4200000000000017</c:v>
                </c:pt>
                <c:pt idx="2006">
                  <c:v>9.9999999999980105E-3</c:v>
                </c:pt>
                <c:pt idx="2007">
                  <c:v>0.6699999999999946</c:v>
                </c:pt>
                <c:pt idx="2008">
                  <c:v>0.96999999999999886</c:v>
                </c:pt>
                <c:pt idx="2009">
                  <c:v>1.0700000000000003</c:v>
                </c:pt>
                <c:pt idx="2010">
                  <c:v>0.67000000000000171</c:v>
                </c:pt>
                <c:pt idx="2011">
                  <c:v>0.46999999999999886</c:v>
                </c:pt>
                <c:pt idx="2012">
                  <c:v>0.82000000000000028</c:v>
                </c:pt>
                <c:pt idx="2013">
                  <c:v>0.60000000000000142</c:v>
                </c:pt>
                <c:pt idx="2014">
                  <c:v>1.009999999999998</c:v>
                </c:pt>
                <c:pt idx="2015">
                  <c:v>0.65999999999999659</c:v>
                </c:pt>
                <c:pt idx="2016">
                  <c:v>1.0700000000000003</c:v>
                </c:pt>
                <c:pt idx="2017">
                  <c:v>2.1000000000000014</c:v>
                </c:pt>
                <c:pt idx="2018">
                  <c:v>3.4499999999999957</c:v>
                </c:pt>
                <c:pt idx="2019">
                  <c:v>0.36999999999999744</c:v>
                </c:pt>
                <c:pt idx="2020">
                  <c:v>0.55000000000000426</c:v>
                </c:pt>
                <c:pt idx="2021">
                  <c:v>0.36999999999999744</c:v>
                </c:pt>
                <c:pt idx="2022">
                  <c:v>0.66000000000000369</c:v>
                </c:pt>
                <c:pt idx="2023">
                  <c:v>0.34000000000000341</c:v>
                </c:pt>
                <c:pt idx="2024">
                  <c:v>1.1199999999999903</c:v>
                </c:pt>
                <c:pt idx="2025">
                  <c:v>1.4900000000000091</c:v>
                </c:pt>
                <c:pt idx="2026">
                  <c:v>0.82999999999999829</c:v>
                </c:pt>
                <c:pt idx="2027">
                  <c:v>1.3500000000000085</c:v>
                </c:pt>
                <c:pt idx="2028">
                  <c:v>0.84000000000000341</c:v>
                </c:pt>
                <c:pt idx="2029">
                  <c:v>1.9500000000000028</c:v>
                </c:pt>
                <c:pt idx="2030">
                  <c:v>2.0399999999999991</c:v>
                </c:pt>
                <c:pt idx="2031">
                  <c:v>1.3200000000000003</c:v>
                </c:pt>
                <c:pt idx="2032">
                  <c:v>1.720000000000006</c:v>
                </c:pt>
                <c:pt idx="2033">
                  <c:v>1.4899999999999949</c:v>
                </c:pt>
                <c:pt idx="2034">
                  <c:v>2.0800000000000054</c:v>
                </c:pt>
                <c:pt idx="2035">
                  <c:v>1.4299999999999926</c:v>
                </c:pt>
                <c:pt idx="2036">
                  <c:v>2.0999999999999943</c:v>
                </c:pt>
                <c:pt idx="2037">
                  <c:v>3.259999999999998</c:v>
                </c:pt>
                <c:pt idx="2038">
                  <c:v>1.3200000000000003</c:v>
                </c:pt>
                <c:pt idx="2039">
                  <c:v>3.009999999999998</c:v>
                </c:pt>
                <c:pt idx="2040">
                  <c:v>2.1999999999999957</c:v>
                </c:pt>
                <c:pt idx="2041">
                  <c:v>2.9399999999999977</c:v>
                </c:pt>
                <c:pt idx="2042">
                  <c:v>2.9400000000000048</c:v>
                </c:pt>
                <c:pt idx="2043">
                  <c:v>0.29999999999999716</c:v>
                </c:pt>
                <c:pt idx="2044">
                  <c:v>0.71999999999999886</c:v>
                </c:pt>
                <c:pt idx="2045">
                  <c:v>0.9199999999999946</c:v>
                </c:pt>
                <c:pt idx="2046">
                  <c:v>1.1599999999999966</c:v>
                </c:pt>
                <c:pt idx="2047">
                  <c:v>0.59000000000000341</c:v>
                </c:pt>
                <c:pt idx="2048">
                  <c:v>0.51999999999999602</c:v>
                </c:pt>
                <c:pt idx="2049">
                  <c:v>0.62999999999999545</c:v>
                </c:pt>
                <c:pt idx="2050">
                  <c:v>0.81999999999999318</c:v>
                </c:pt>
                <c:pt idx="2051">
                  <c:v>0.76999999999999602</c:v>
                </c:pt>
                <c:pt idx="2052">
                  <c:v>1.6599999999999966</c:v>
                </c:pt>
                <c:pt idx="2053">
                  <c:v>0.34999999999999432</c:v>
                </c:pt>
                <c:pt idx="2054">
                  <c:v>0.90999999999999659</c:v>
                </c:pt>
                <c:pt idx="2055">
                  <c:v>0.50999999999999801</c:v>
                </c:pt>
                <c:pt idx="2056">
                  <c:v>0.92999999999999972</c:v>
                </c:pt>
                <c:pt idx="2057">
                  <c:v>1.3999999999999986</c:v>
                </c:pt>
                <c:pt idx="2058">
                  <c:v>1.240000000000002</c:v>
                </c:pt>
                <c:pt idx="2059">
                  <c:v>1.4899999999999949</c:v>
                </c:pt>
                <c:pt idx="2060">
                  <c:v>0.53000000000000114</c:v>
                </c:pt>
                <c:pt idx="2061">
                  <c:v>0.42000000000000171</c:v>
                </c:pt>
                <c:pt idx="2062">
                  <c:v>0.17000000000000171</c:v>
                </c:pt>
                <c:pt idx="2063">
                  <c:v>7.9999999999998295E-2</c:v>
                </c:pt>
                <c:pt idx="2064">
                  <c:v>2.6599999999999997</c:v>
                </c:pt>
                <c:pt idx="2065">
                  <c:v>0</c:v>
                </c:pt>
                <c:pt idx="2066">
                  <c:v>0</c:v>
                </c:pt>
                <c:pt idx="2067">
                  <c:v>3.47</c:v>
                </c:pt>
                <c:pt idx="2068">
                  <c:v>30.999999999999996</c:v>
                </c:pt>
                <c:pt idx="2069">
                  <c:v>1.5700000000000003</c:v>
                </c:pt>
                <c:pt idx="2070">
                  <c:v>0.53000000000000114</c:v>
                </c:pt>
                <c:pt idx="2071">
                  <c:v>3.9099999999999966</c:v>
                </c:pt>
                <c:pt idx="2072">
                  <c:v>3.3599999999999994</c:v>
                </c:pt>
                <c:pt idx="2073">
                  <c:v>1.5</c:v>
                </c:pt>
                <c:pt idx="2074">
                  <c:v>0.90000000000000568</c:v>
                </c:pt>
                <c:pt idx="2075">
                  <c:v>1.4200000000000017</c:v>
                </c:pt>
                <c:pt idx="2076">
                  <c:v>1.4500000000000028</c:v>
                </c:pt>
                <c:pt idx="2077">
                  <c:v>0.64999999999999858</c:v>
                </c:pt>
                <c:pt idx="2078">
                  <c:v>0.52000000000000313</c:v>
                </c:pt>
                <c:pt idx="2079">
                  <c:v>1.1299999999999955</c:v>
                </c:pt>
                <c:pt idx="2080">
                  <c:v>0.82999999999999829</c:v>
                </c:pt>
                <c:pt idx="2081">
                  <c:v>0.84000000000000341</c:v>
                </c:pt>
                <c:pt idx="2082">
                  <c:v>3.2000000000000028</c:v>
                </c:pt>
                <c:pt idx="2083">
                  <c:v>273.93</c:v>
                </c:pt>
                <c:pt idx="2084">
                  <c:v>7.539999999999992</c:v>
                </c:pt>
                <c:pt idx="2085">
                  <c:v>3.220000000000006</c:v>
                </c:pt>
                <c:pt idx="2086">
                  <c:v>1.9299999999999997</c:v>
                </c:pt>
                <c:pt idx="2087">
                  <c:v>0.88000000000000256</c:v>
                </c:pt>
                <c:pt idx="2088">
                  <c:v>1.6599999999999966</c:v>
                </c:pt>
                <c:pt idx="2089">
                  <c:v>9.0499999999999972</c:v>
                </c:pt>
                <c:pt idx="2090">
                  <c:v>12.320000000000004</c:v>
                </c:pt>
                <c:pt idx="2091">
                  <c:v>2.5300000000000011</c:v>
                </c:pt>
                <c:pt idx="2092">
                  <c:v>0.69999999999999574</c:v>
                </c:pt>
                <c:pt idx="2093">
                  <c:v>0.71999999999999886</c:v>
                </c:pt>
                <c:pt idx="2094">
                  <c:v>0.67000000000000171</c:v>
                </c:pt>
                <c:pt idx="2095">
                  <c:v>1.6699999999999946</c:v>
                </c:pt>
                <c:pt idx="2096">
                  <c:v>7.2199999999999989</c:v>
                </c:pt>
                <c:pt idx="2097">
                  <c:v>1.0399999999999991</c:v>
                </c:pt>
                <c:pt idx="2098">
                  <c:v>3.1499999999999986</c:v>
                </c:pt>
                <c:pt idx="2099">
                  <c:v>2.4000000000000057</c:v>
                </c:pt>
                <c:pt idx="2100">
                  <c:v>0.95000000000000284</c:v>
                </c:pt>
                <c:pt idx="2101">
                  <c:v>0.85999999999999943</c:v>
                </c:pt>
                <c:pt idx="2102">
                  <c:v>1.3900000000000006</c:v>
                </c:pt>
                <c:pt idx="2103">
                  <c:v>1.259999999999998</c:v>
                </c:pt>
                <c:pt idx="2104">
                  <c:v>0.77000000000000313</c:v>
                </c:pt>
                <c:pt idx="2105">
                  <c:v>0.48000000000000398</c:v>
                </c:pt>
                <c:pt idx="2106">
                  <c:v>7.2200000000000131</c:v>
                </c:pt>
                <c:pt idx="2107">
                  <c:v>3.3599999999999994</c:v>
                </c:pt>
                <c:pt idx="2108">
                  <c:v>4.980000000000004</c:v>
                </c:pt>
                <c:pt idx="2109">
                  <c:v>3.8700000000000045</c:v>
                </c:pt>
                <c:pt idx="2110">
                  <c:v>0.75</c:v>
                </c:pt>
                <c:pt idx="2111">
                  <c:v>0.71000000000000085</c:v>
                </c:pt>
                <c:pt idx="2112">
                  <c:v>0.29999999999999716</c:v>
                </c:pt>
                <c:pt idx="2113">
                  <c:v>13.990000000000002</c:v>
                </c:pt>
                <c:pt idx="2114">
                  <c:v>4.4399999999999977</c:v>
                </c:pt>
                <c:pt idx="2115">
                  <c:v>0.98000000000000398</c:v>
                </c:pt>
                <c:pt idx="2116">
                  <c:v>0.30999999999999517</c:v>
                </c:pt>
                <c:pt idx="2117">
                  <c:v>2.769999999999996</c:v>
                </c:pt>
                <c:pt idx="2118">
                  <c:v>1.6599999999999966</c:v>
                </c:pt>
                <c:pt idx="2119">
                  <c:v>2.7000000000000028</c:v>
                </c:pt>
                <c:pt idx="2120">
                  <c:v>2.0300000000000011</c:v>
                </c:pt>
                <c:pt idx="2121">
                  <c:v>7.0400000000000063</c:v>
                </c:pt>
                <c:pt idx="2122">
                  <c:v>8.0999999999999943</c:v>
                </c:pt>
                <c:pt idx="2123">
                  <c:v>3.1599999999999966</c:v>
                </c:pt>
                <c:pt idx="2124">
                  <c:v>2.8900000000000006</c:v>
                </c:pt>
                <c:pt idx="2125">
                  <c:v>2.6699999999999946</c:v>
                </c:pt>
                <c:pt idx="2126">
                  <c:v>5.4000000000000057</c:v>
                </c:pt>
                <c:pt idx="2127">
                  <c:v>8.18</c:v>
                </c:pt>
                <c:pt idx="2128">
                  <c:v>7.7100000000000009</c:v>
                </c:pt>
                <c:pt idx="2129">
                  <c:v>9.5500000000000043</c:v>
                </c:pt>
                <c:pt idx="2130">
                  <c:v>8.5799999999999983</c:v>
                </c:pt>
                <c:pt idx="2131">
                  <c:v>7.980000000000004</c:v>
                </c:pt>
                <c:pt idx="2132">
                  <c:v>2.3400000000000034</c:v>
                </c:pt>
                <c:pt idx="2133">
                  <c:v>0.16000000000000369</c:v>
                </c:pt>
                <c:pt idx="2134">
                  <c:v>1.0399999999999991</c:v>
                </c:pt>
                <c:pt idx="2135">
                  <c:v>0.42999999999999972</c:v>
                </c:pt>
                <c:pt idx="2136">
                  <c:v>0.71999999999999886</c:v>
                </c:pt>
                <c:pt idx="2137">
                  <c:v>1.0399999999999991</c:v>
                </c:pt>
                <c:pt idx="2138">
                  <c:v>0.94000000000000483</c:v>
                </c:pt>
                <c:pt idx="2139">
                  <c:v>1.0600000000000023</c:v>
                </c:pt>
                <c:pt idx="2140">
                  <c:v>0.57999999999999829</c:v>
                </c:pt>
                <c:pt idx="2141">
                  <c:v>0.92000000000000171</c:v>
                </c:pt>
                <c:pt idx="2142">
                  <c:v>0.97000000000000597</c:v>
                </c:pt>
                <c:pt idx="2143">
                  <c:v>1.6800000000000068</c:v>
                </c:pt>
                <c:pt idx="2144">
                  <c:v>0.35999999999999943</c:v>
                </c:pt>
                <c:pt idx="2145">
                  <c:v>0.59999999999999432</c:v>
                </c:pt>
                <c:pt idx="2146">
                  <c:v>0.53999999999999204</c:v>
                </c:pt>
                <c:pt idx="2147">
                  <c:v>0.45999999999999375</c:v>
                </c:pt>
                <c:pt idx="2148">
                  <c:v>2.0000000000003126E-2</c:v>
                </c:pt>
                <c:pt idx="2149">
                  <c:v>1.2899999999999991</c:v>
                </c:pt>
                <c:pt idx="2150">
                  <c:v>1.6300000000000026</c:v>
                </c:pt>
                <c:pt idx="2151">
                  <c:v>1.9400000000000048</c:v>
                </c:pt>
                <c:pt idx="2152">
                  <c:v>1.1999999999999957</c:v>
                </c:pt>
                <c:pt idx="2153">
                  <c:v>9.0000000000003411E-2</c:v>
                </c:pt>
                <c:pt idx="2154">
                  <c:v>1.3299999999999983</c:v>
                </c:pt>
                <c:pt idx="2155">
                  <c:v>2.3800000000000097</c:v>
                </c:pt>
                <c:pt idx="2156">
                  <c:v>2.0999999999999943</c:v>
                </c:pt>
                <c:pt idx="2157">
                  <c:v>1.4200000000000017</c:v>
                </c:pt>
                <c:pt idx="2158">
                  <c:v>0.57000000000000028</c:v>
                </c:pt>
                <c:pt idx="2159">
                  <c:v>0.59000000000000341</c:v>
                </c:pt>
                <c:pt idx="2160">
                  <c:v>0.93999999999999773</c:v>
                </c:pt>
                <c:pt idx="2161">
                  <c:v>0.38000000000000256</c:v>
                </c:pt>
                <c:pt idx="2162">
                  <c:v>0.96999999999999886</c:v>
                </c:pt>
                <c:pt idx="2163">
                  <c:v>0.65000000000000568</c:v>
                </c:pt>
                <c:pt idx="2164">
                  <c:v>0.69999999999999574</c:v>
                </c:pt>
                <c:pt idx="2165">
                  <c:v>0.67999999999999972</c:v>
                </c:pt>
                <c:pt idx="2166">
                  <c:v>0.91000000000000369</c:v>
                </c:pt>
                <c:pt idx="2167">
                  <c:v>1.5</c:v>
                </c:pt>
                <c:pt idx="2168">
                  <c:v>0.84000000000000341</c:v>
                </c:pt>
                <c:pt idx="2169">
                  <c:v>1.8699999999999903</c:v>
                </c:pt>
                <c:pt idx="2170">
                  <c:v>1.4200000000000017</c:v>
                </c:pt>
                <c:pt idx="2171">
                  <c:v>1.980000000000004</c:v>
                </c:pt>
                <c:pt idx="2172">
                  <c:v>7.0000000000000284E-2</c:v>
                </c:pt>
                <c:pt idx="2173">
                  <c:v>0.8300000000000054</c:v>
                </c:pt>
                <c:pt idx="2174">
                  <c:v>0.71999999999999886</c:v>
                </c:pt>
                <c:pt idx="2175">
                  <c:v>1.2999999999999972</c:v>
                </c:pt>
                <c:pt idx="2176">
                  <c:v>1.4500000000000028</c:v>
                </c:pt>
                <c:pt idx="2177">
                  <c:v>0.29000000000000625</c:v>
                </c:pt>
                <c:pt idx="2178">
                  <c:v>0.89000000000000057</c:v>
                </c:pt>
                <c:pt idx="2179">
                  <c:v>0.23999999999999488</c:v>
                </c:pt>
                <c:pt idx="2180">
                  <c:v>5.7299999999999969</c:v>
                </c:pt>
                <c:pt idx="2181">
                  <c:v>0.54999999999999716</c:v>
                </c:pt>
                <c:pt idx="2182">
                  <c:v>0.32999999999999829</c:v>
                </c:pt>
                <c:pt idx="2183">
                  <c:v>0.78000000000000114</c:v>
                </c:pt>
                <c:pt idx="2184">
                  <c:v>0.46000000000000085</c:v>
                </c:pt>
                <c:pt idx="2185">
                  <c:v>0.17999999999999972</c:v>
                </c:pt>
                <c:pt idx="2186">
                  <c:v>0.17000000000000171</c:v>
                </c:pt>
                <c:pt idx="2187">
                  <c:v>0.42999999999999972</c:v>
                </c:pt>
                <c:pt idx="2188">
                  <c:v>0.58999999999999631</c:v>
                </c:pt>
                <c:pt idx="2189">
                  <c:v>0.21000000000000085</c:v>
                </c:pt>
                <c:pt idx="2190">
                  <c:v>0.75</c:v>
                </c:pt>
                <c:pt idx="2191">
                  <c:v>0.57999999999999829</c:v>
                </c:pt>
                <c:pt idx="2192">
                  <c:v>1.4899999999999949</c:v>
                </c:pt>
                <c:pt idx="2193">
                  <c:v>0.70999999999999375</c:v>
                </c:pt>
                <c:pt idx="2194">
                  <c:v>1.0300000000000011</c:v>
                </c:pt>
                <c:pt idx="2195">
                  <c:v>1.9499999999999957</c:v>
                </c:pt>
                <c:pt idx="2196">
                  <c:v>1.529999999999994</c:v>
                </c:pt>
                <c:pt idx="2197">
                  <c:v>0.39999999999999858</c:v>
                </c:pt>
                <c:pt idx="2198">
                  <c:v>0.57000000000000028</c:v>
                </c:pt>
                <c:pt idx="2199">
                  <c:v>1.4299999999999997</c:v>
                </c:pt>
                <c:pt idx="2200">
                  <c:v>1.1400000000000006</c:v>
                </c:pt>
                <c:pt idx="2201">
                  <c:v>1.2800000000000011</c:v>
                </c:pt>
                <c:pt idx="2202">
                  <c:v>28.089999999999989</c:v>
                </c:pt>
                <c:pt idx="2203">
                  <c:v>1.7700000000000102</c:v>
                </c:pt>
                <c:pt idx="2204">
                  <c:v>1.240000000000002</c:v>
                </c:pt>
                <c:pt idx="2205">
                  <c:v>2.1400000000000006</c:v>
                </c:pt>
                <c:pt idx="2206">
                  <c:v>0.10999999999999943</c:v>
                </c:pt>
                <c:pt idx="2207">
                  <c:v>1.0700000000000003</c:v>
                </c:pt>
                <c:pt idx="2208">
                  <c:v>2.2199999999999989</c:v>
                </c:pt>
                <c:pt idx="2209">
                  <c:v>1.8599999999999994</c:v>
                </c:pt>
                <c:pt idx="2210">
                  <c:v>1.2800000000000011</c:v>
                </c:pt>
                <c:pt idx="2211">
                  <c:v>0.87000000000000455</c:v>
                </c:pt>
                <c:pt idx="2212">
                  <c:v>0.38000000000000256</c:v>
                </c:pt>
                <c:pt idx="2213">
                  <c:v>1.6799999999999997</c:v>
                </c:pt>
                <c:pt idx="2214">
                  <c:v>4.740000000000002</c:v>
                </c:pt>
                <c:pt idx="2215">
                  <c:v>0.52000000000001023</c:v>
                </c:pt>
                <c:pt idx="2216">
                  <c:v>0.42000000000000171</c:v>
                </c:pt>
                <c:pt idx="2217">
                  <c:v>0.32999999999999829</c:v>
                </c:pt>
                <c:pt idx="2218">
                  <c:v>2.4899999999999949</c:v>
                </c:pt>
                <c:pt idx="2219">
                  <c:v>3.0100000000000051</c:v>
                </c:pt>
                <c:pt idx="2220">
                  <c:v>2.3400000000000034</c:v>
                </c:pt>
                <c:pt idx="2221">
                  <c:v>2.9699999999999989</c:v>
                </c:pt>
                <c:pt idx="2222">
                  <c:v>1.7299999999999969</c:v>
                </c:pt>
                <c:pt idx="2223">
                  <c:v>1.6899999999999977</c:v>
                </c:pt>
                <c:pt idx="2224">
                  <c:v>0.69000000000000483</c:v>
                </c:pt>
                <c:pt idx="2225">
                  <c:v>0.76000000000000512</c:v>
                </c:pt>
                <c:pt idx="2226">
                  <c:v>1.3599999999999994</c:v>
                </c:pt>
                <c:pt idx="2227">
                  <c:v>3.6700000000000017</c:v>
                </c:pt>
                <c:pt idx="2228">
                  <c:v>3.8200000000000003</c:v>
                </c:pt>
                <c:pt idx="2229">
                  <c:v>1.7299999999999969</c:v>
                </c:pt>
                <c:pt idx="2230">
                  <c:v>1.0700000000000003</c:v>
                </c:pt>
                <c:pt idx="2231">
                  <c:v>1.2700000000000031</c:v>
                </c:pt>
                <c:pt idx="2232">
                  <c:v>0.82000000000000028</c:v>
                </c:pt>
                <c:pt idx="2233">
                  <c:v>1.9699999999999989</c:v>
                </c:pt>
                <c:pt idx="2234">
                  <c:v>6.18</c:v>
                </c:pt>
                <c:pt idx="2235">
                  <c:v>0.96000000000000085</c:v>
                </c:pt>
                <c:pt idx="2236">
                  <c:v>1.6799999999999997</c:v>
                </c:pt>
                <c:pt idx="2237">
                  <c:v>2.4200000000000017</c:v>
                </c:pt>
                <c:pt idx="2238">
                  <c:v>2.9200000000000017</c:v>
                </c:pt>
                <c:pt idx="2239">
                  <c:v>2.5</c:v>
                </c:pt>
                <c:pt idx="2240">
                  <c:v>4.2199999999999989</c:v>
                </c:pt>
                <c:pt idx="2241">
                  <c:v>1.7299999999999969</c:v>
                </c:pt>
                <c:pt idx="2242">
                  <c:v>3</c:v>
                </c:pt>
                <c:pt idx="2243">
                  <c:v>3.2800000000000011</c:v>
                </c:pt>
                <c:pt idx="2244">
                  <c:v>2.8400000000000034</c:v>
                </c:pt>
                <c:pt idx="2245">
                  <c:v>0.18999999999999773</c:v>
                </c:pt>
                <c:pt idx="2246">
                  <c:v>1.2999999999999972</c:v>
                </c:pt>
                <c:pt idx="2247">
                  <c:v>0.75999999999999801</c:v>
                </c:pt>
                <c:pt idx="2248">
                  <c:v>2.5200000000000031</c:v>
                </c:pt>
                <c:pt idx="2249">
                  <c:v>0.85999999999999943</c:v>
                </c:pt>
                <c:pt idx="2250">
                  <c:v>2.7100000000000009</c:v>
                </c:pt>
                <c:pt idx="2251">
                  <c:v>2.519999999999996</c:v>
                </c:pt>
                <c:pt idx="2252">
                  <c:v>1.4600000000000009</c:v>
                </c:pt>
                <c:pt idx="2253">
                  <c:v>1.240000000000002</c:v>
                </c:pt>
                <c:pt idx="2254">
                  <c:v>0.34999999999999432</c:v>
                </c:pt>
                <c:pt idx="2255">
                  <c:v>1.2100000000000009</c:v>
                </c:pt>
                <c:pt idx="2256">
                  <c:v>1.4099999999999966</c:v>
                </c:pt>
                <c:pt idx="2257">
                  <c:v>7.3500000000000014</c:v>
                </c:pt>
                <c:pt idx="2258">
                  <c:v>4.1099999999999994</c:v>
                </c:pt>
                <c:pt idx="2259">
                  <c:v>2.9200000000000017</c:v>
                </c:pt>
                <c:pt idx="2260">
                  <c:v>7</c:v>
                </c:pt>
                <c:pt idx="2261">
                  <c:v>2.5599999999999987</c:v>
                </c:pt>
                <c:pt idx="2262">
                  <c:v>1.6799999999999997</c:v>
                </c:pt>
                <c:pt idx="2263">
                  <c:v>0.90000000000000568</c:v>
                </c:pt>
                <c:pt idx="2264">
                  <c:v>3.3599999999999994</c:v>
                </c:pt>
                <c:pt idx="2265">
                  <c:v>4</c:v>
                </c:pt>
                <c:pt idx="2266">
                  <c:v>3.1200000000000045</c:v>
                </c:pt>
                <c:pt idx="2267">
                  <c:v>4.970000000000006</c:v>
                </c:pt>
                <c:pt idx="2268">
                  <c:v>3.1300000000000026</c:v>
                </c:pt>
                <c:pt idx="2269">
                  <c:v>1.2000000000000028</c:v>
                </c:pt>
                <c:pt idx="2270">
                  <c:v>1</c:v>
                </c:pt>
                <c:pt idx="2271">
                  <c:v>1.6300000000000026</c:v>
                </c:pt>
                <c:pt idx="2272">
                  <c:v>2.4600000000000009</c:v>
                </c:pt>
                <c:pt idx="2273">
                  <c:v>0.74000000000000199</c:v>
                </c:pt>
                <c:pt idx="2274">
                  <c:v>1.0000000000005116E-2</c:v>
                </c:pt>
                <c:pt idx="2275">
                  <c:v>44.5</c:v>
                </c:pt>
                <c:pt idx="2276">
                  <c:v>8.8500000000000085</c:v>
                </c:pt>
                <c:pt idx="2277">
                  <c:v>1</c:v>
                </c:pt>
                <c:pt idx="2278">
                  <c:v>3.2700000000000031</c:v>
                </c:pt>
                <c:pt idx="2279">
                  <c:v>5.1899999999999977</c:v>
                </c:pt>
                <c:pt idx="2280">
                  <c:v>14.990000000000002</c:v>
                </c:pt>
                <c:pt idx="2281">
                  <c:v>7.5</c:v>
                </c:pt>
                <c:pt idx="2282">
                  <c:v>16.239999999999998</c:v>
                </c:pt>
                <c:pt idx="2283">
                  <c:v>9.4899999999999984</c:v>
                </c:pt>
                <c:pt idx="2284">
                  <c:v>5.4099999999999966</c:v>
                </c:pt>
                <c:pt idx="2285">
                  <c:v>0.84999999999999432</c:v>
                </c:pt>
                <c:pt idx="2286">
                  <c:v>1.3699999999999974</c:v>
                </c:pt>
                <c:pt idx="2287">
                  <c:v>4.3999999999999986</c:v>
                </c:pt>
                <c:pt idx="2288">
                  <c:v>2.4500000000000028</c:v>
                </c:pt>
                <c:pt idx="2289">
                  <c:v>2.6300000000000097</c:v>
                </c:pt>
                <c:pt idx="2290">
                  <c:v>0.31000000000000227</c:v>
                </c:pt>
                <c:pt idx="2291">
                  <c:v>0.64999999999999147</c:v>
                </c:pt>
                <c:pt idx="2292">
                  <c:v>0.56000000000000227</c:v>
                </c:pt>
                <c:pt idx="2293">
                  <c:v>1.1499999999999986</c:v>
                </c:pt>
                <c:pt idx="2294">
                  <c:v>0.27000000000000313</c:v>
                </c:pt>
                <c:pt idx="2295">
                  <c:v>0.31000000000000227</c:v>
                </c:pt>
                <c:pt idx="2296">
                  <c:v>0.28999999999999915</c:v>
                </c:pt>
                <c:pt idx="2297">
                  <c:v>3.3200000000000003</c:v>
                </c:pt>
                <c:pt idx="2298">
                  <c:v>3.4100000000000108</c:v>
                </c:pt>
                <c:pt idx="2299">
                  <c:v>0.79999999999999716</c:v>
                </c:pt>
                <c:pt idx="2300">
                  <c:v>1.519999999999996</c:v>
                </c:pt>
                <c:pt idx="2301">
                  <c:v>0.64999999999999858</c:v>
                </c:pt>
                <c:pt idx="2302">
                  <c:v>1.4499999999999957</c:v>
                </c:pt>
                <c:pt idx="2303">
                  <c:v>0.92999999999999972</c:v>
                </c:pt>
                <c:pt idx="2304">
                  <c:v>0.89000000000000057</c:v>
                </c:pt>
                <c:pt idx="2305">
                  <c:v>1.3699999999999974</c:v>
                </c:pt>
                <c:pt idx="2306">
                  <c:v>0.31000000000000227</c:v>
                </c:pt>
                <c:pt idx="2307">
                  <c:v>0.17999999999999972</c:v>
                </c:pt>
                <c:pt idx="2308">
                  <c:v>0.74000000000000199</c:v>
                </c:pt>
                <c:pt idx="2309">
                  <c:v>0.12999999999999545</c:v>
                </c:pt>
                <c:pt idx="2310">
                  <c:v>0.67999999999999972</c:v>
                </c:pt>
                <c:pt idx="2311">
                  <c:v>1.9799999999999969</c:v>
                </c:pt>
                <c:pt idx="2312">
                  <c:v>1.210000000000008</c:v>
                </c:pt>
                <c:pt idx="2313">
                  <c:v>0.5</c:v>
                </c:pt>
                <c:pt idx="2314">
                  <c:v>0.53999999999999915</c:v>
                </c:pt>
                <c:pt idx="2315">
                  <c:v>0.60999999999999943</c:v>
                </c:pt>
                <c:pt idx="2316">
                  <c:v>1.3899999999999935</c:v>
                </c:pt>
                <c:pt idx="2317">
                  <c:v>1.75</c:v>
                </c:pt>
                <c:pt idx="2318">
                  <c:v>2.5499999999999972</c:v>
                </c:pt>
                <c:pt idx="2319">
                  <c:v>2.2199999999999989</c:v>
                </c:pt>
                <c:pt idx="2320">
                  <c:v>1.4200000000000017</c:v>
                </c:pt>
                <c:pt idx="2321">
                  <c:v>0.78000000000000114</c:v>
                </c:pt>
                <c:pt idx="2322">
                  <c:v>0.71000000000000796</c:v>
                </c:pt>
                <c:pt idx="2323">
                  <c:v>0.28000000000000114</c:v>
                </c:pt>
                <c:pt idx="2324">
                  <c:v>0.17000000000000171</c:v>
                </c:pt>
                <c:pt idx="2325">
                  <c:v>0.78999999999999915</c:v>
                </c:pt>
                <c:pt idx="2326">
                  <c:v>1.4499999999999957</c:v>
                </c:pt>
                <c:pt idx="2327">
                  <c:v>1.3100000000000023</c:v>
                </c:pt>
                <c:pt idx="2328">
                  <c:v>1.2100000000000009</c:v>
                </c:pt>
                <c:pt idx="2329">
                  <c:v>0.67999999999999972</c:v>
                </c:pt>
                <c:pt idx="2330">
                  <c:v>3.6000000000000014</c:v>
                </c:pt>
                <c:pt idx="2331">
                  <c:v>0.82999999999999829</c:v>
                </c:pt>
                <c:pt idx="2332">
                  <c:v>3.0000000000001137E-2</c:v>
                </c:pt>
                <c:pt idx="2333">
                  <c:v>1.8200000000000003</c:v>
                </c:pt>
                <c:pt idx="2334">
                  <c:v>1.0800000000000054</c:v>
                </c:pt>
                <c:pt idx="2335">
                  <c:v>0.49000000000000199</c:v>
                </c:pt>
                <c:pt idx="2336">
                  <c:v>3.1300000000000026</c:v>
                </c:pt>
                <c:pt idx="2337">
                  <c:v>7.9999999999998295E-2</c:v>
                </c:pt>
                <c:pt idx="2338">
                  <c:v>0.23999999999999488</c:v>
                </c:pt>
                <c:pt idx="2339">
                  <c:v>0.52000000000000313</c:v>
                </c:pt>
                <c:pt idx="2340">
                  <c:v>0.70000000000000284</c:v>
                </c:pt>
                <c:pt idx="2341">
                  <c:v>1.6000000000000014</c:v>
                </c:pt>
                <c:pt idx="2342">
                  <c:v>0.11999999999999744</c:v>
                </c:pt>
                <c:pt idx="2343">
                  <c:v>1</c:v>
                </c:pt>
                <c:pt idx="2344">
                  <c:v>0.51000000000000512</c:v>
                </c:pt>
                <c:pt idx="2345">
                  <c:v>1</c:v>
                </c:pt>
                <c:pt idx="2346">
                  <c:v>0.76999999999999602</c:v>
                </c:pt>
                <c:pt idx="2347">
                  <c:v>2.5799999999999983</c:v>
                </c:pt>
                <c:pt idx="2348">
                  <c:v>2</c:v>
                </c:pt>
                <c:pt idx="2349">
                  <c:v>1</c:v>
                </c:pt>
                <c:pt idx="2350">
                  <c:v>0.92000000000000171</c:v>
                </c:pt>
                <c:pt idx="2351">
                  <c:v>0</c:v>
                </c:pt>
                <c:pt idx="2352">
                  <c:v>0.79999999999999716</c:v>
                </c:pt>
                <c:pt idx="2353">
                  <c:v>1.1700000000000017</c:v>
                </c:pt>
                <c:pt idx="2354">
                  <c:v>2.5900000000000034</c:v>
                </c:pt>
                <c:pt idx="2355">
                  <c:v>0.73999999999999488</c:v>
                </c:pt>
                <c:pt idx="2356">
                  <c:v>0.85999999999999943</c:v>
                </c:pt>
                <c:pt idx="2357">
                  <c:v>0.71999999999999886</c:v>
                </c:pt>
                <c:pt idx="2358">
                  <c:v>1.3800000000000026</c:v>
                </c:pt>
                <c:pt idx="2359">
                  <c:v>3.6799999999999997</c:v>
                </c:pt>
                <c:pt idx="2360">
                  <c:v>15.799999999999997</c:v>
                </c:pt>
                <c:pt idx="2361">
                  <c:v>503.65</c:v>
                </c:pt>
                <c:pt idx="2362">
                  <c:v>5.2000000000000028</c:v>
                </c:pt>
                <c:pt idx="2363">
                  <c:v>1.5499999999999972</c:v>
                </c:pt>
                <c:pt idx="2364">
                  <c:v>63.3</c:v>
                </c:pt>
                <c:pt idx="2365">
                  <c:v>3.0399999999999991</c:v>
                </c:pt>
                <c:pt idx="2366">
                  <c:v>0.86999999999999744</c:v>
                </c:pt>
                <c:pt idx="2367">
                  <c:v>0.32999999999999829</c:v>
                </c:pt>
                <c:pt idx="2368">
                  <c:v>1.7000000000000028</c:v>
                </c:pt>
                <c:pt idx="2369">
                  <c:v>15.050000000000004</c:v>
                </c:pt>
                <c:pt idx="2370">
                  <c:v>9.3299999999999983</c:v>
                </c:pt>
                <c:pt idx="2371">
                  <c:v>2.4099999999999966</c:v>
                </c:pt>
                <c:pt idx="2372">
                  <c:v>3.1799999999999997</c:v>
                </c:pt>
                <c:pt idx="2373">
                  <c:v>1.990000000000002</c:v>
                </c:pt>
                <c:pt idx="2374">
                  <c:v>0.70000000000000284</c:v>
                </c:pt>
                <c:pt idx="2375">
                  <c:v>1.3200000000000003</c:v>
                </c:pt>
                <c:pt idx="2376">
                  <c:v>1.360000000000003</c:v>
                </c:pt>
                <c:pt idx="2377">
                  <c:v>0</c:v>
                </c:pt>
                <c:pt idx="2378">
                  <c:v>3.46</c:v>
                </c:pt>
                <c:pt idx="2379">
                  <c:v>3.7</c:v>
                </c:pt>
                <c:pt idx="2380">
                  <c:v>0.99999999999999956</c:v>
                </c:pt>
                <c:pt idx="2381">
                  <c:v>0.87999999999999989</c:v>
                </c:pt>
                <c:pt idx="2382">
                  <c:v>12.06</c:v>
                </c:pt>
                <c:pt idx="2383">
                  <c:v>3.92</c:v>
                </c:pt>
                <c:pt idx="2384">
                  <c:v>3.6099999999999994</c:v>
                </c:pt>
                <c:pt idx="2385">
                  <c:v>1.6400000000000006</c:v>
                </c:pt>
                <c:pt idx="2386">
                  <c:v>2.5</c:v>
                </c:pt>
                <c:pt idx="2387">
                  <c:v>1.2700000000000031</c:v>
                </c:pt>
                <c:pt idx="2388">
                  <c:v>0.67999999999999972</c:v>
                </c:pt>
                <c:pt idx="2389">
                  <c:v>2.990000000000002</c:v>
                </c:pt>
                <c:pt idx="2390">
                  <c:v>3.4699999999999989</c:v>
                </c:pt>
                <c:pt idx="2391">
                  <c:v>3.6000000000000014</c:v>
                </c:pt>
                <c:pt idx="2392">
                  <c:v>3.2700000000000031</c:v>
                </c:pt>
                <c:pt idx="2393">
                  <c:v>4.9600000000000009</c:v>
                </c:pt>
                <c:pt idx="2394">
                  <c:v>17.670000000000002</c:v>
                </c:pt>
                <c:pt idx="2395">
                  <c:v>2.1599999999999966</c:v>
                </c:pt>
                <c:pt idx="2396">
                  <c:v>8.960000000000008</c:v>
                </c:pt>
                <c:pt idx="2397">
                  <c:v>0.89999999999999858</c:v>
                </c:pt>
                <c:pt idx="2398">
                  <c:v>0.80000000000000426</c:v>
                </c:pt>
                <c:pt idx="2399">
                  <c:v>1.3999999999999986</c:v>
                </c:pt>
                <c:pt idx="2400">
                  <c:v>4.980000000000004</c:v>
                </c:pt>
                <c:pt idx="2401">
                  <c:v>7.7799999999999976</c:v>
                </c:pt>
                <c:pt idx="2402">
                  <c:v>4.0399999999999956</c:v>
                </c:pt>
                <c:pt idx="2403">
                  <c:v>5.9899999999999984</c:v>
                </c:pt>
                <c:pt idx="2404">
                  <c:v>1.8800000000000026</c:v>
                </c:pt>
                <c:pt idx="2405">
                  <c:v>2.1599999999999966</c:v>
                </c:pt>
                <c:pt idx="2406">
                  <c:v>13.18</c:v>
                </c:pt>
                <c:pt idx="2407">
                  <c:v>2.7800000000000011</c:v>
                </c:pt>
                <c:pt idx="2408">
                  <c:v>6.6300000000000026</c:v>
                </c:pt>
                <c:pt idx="2409">
                  <c:v>5.0799999999999983</c:v>
                </c:pt>
                <c:pt idx="2410">
                  <c:v>2.7800000000000011</c:v>
                </c:pt>
                <c:pt idx="2411">
                  <c:v>3.3099999999999952</c:v>
                </c:pt>
                <c:pt idx="2412">
                  <c:v>2.3200000000000003</c:v>
                </c:pt>
                <c:pt idx="2413">
                  <c:v>3.7100000000000009</c:v>
                </c:pt>
                <c:pt idx="2414">
                  <c:v>1.9399999999999977</c:v>
                </c:pt>
                <c:pt idx="2415">
                  <c:v>3.6700000000000017</c:v>
                </c:pt>
                <c:pt idx="2416">
                  <c:v>3.3299999999999983</c:v>
                </c:pt>
                <c:pt idx="2417">
                  <c:v>3.240000000000002</c:v>
                </c:pt>
                <c:pt idx="2418">
                  <c:v>3.4600000000000009</c:v>
                </c:pt>
                <c:pt idx="2419">
                  <c:v>1.6700000000000017</c:v>
                </c:pt>
                <c:pt idx="2420">
                  <c:v>2.6400000000000006</c:v>
                </c:pt>
                <c:pt idx="2421">
                  <c:v>3.5799999999999983</c:v>
                </c:pt>
                <c:pt idx="2422">
                  <c:v>4.0399999999999991</c:v>
                </c:pt>
                <c:pt idx="2423">
                  <c:v>3.4600000000000009</c:v>
                </c:pt>
                <c:pt idx="2424">
                  <c:v>1.3999999999999986</c:v>
                </c:pt>
                <c:pt idx="2425">
                  <c:v>0.78999999999999915</c:v>
                </c:pt>
                <c:pt idx="2426">
                  <c:v>3.3099999999999952</c:v>
                </c:pt>
                <c:pt idx="2427">
                  <c:v>2.9199999999999946</c:v>
                </c:pt>
                <c:pt idx="2428">
                  <c:v>3.1099999999999994</c:v>
                </c:pt>
                <c:pt idx="2429">
                  <c:v>1.2299999999999969</c:v>
                </c:pt>
                <c:pt idx="2430">
                  <c:v>2.9600000000000009</c:v>
                </c:pt>
                <c:pt idx="2431">
                  <c:v>3.0400000000000063</c:v>
                </c:pt>
                <c:pt idx="2432">
                  <c:v>1.3299999999999983</c:v>
                </c:pt>
                <c:pt idx="2433">
                  <c:v>3.5900000000000034</c:v>
                </c:pt>
                <c:pt idx="2434">
                  <c:v>4.32</c:v>
                </c:pt>
                <c:pt idx="2435">
                  <c:v>0.39999999999999858</c:v>
                </c:pt>
                <c:pt idx="2436">
                  <c:v>3.5499999999999972</c:v>
                </c:pt>
                <c:pt idx="2437">
                  <c:v>0.67000000000000171</c:v>
                </c:pt>
                <c:pt idx="2438">
                  <c:v>8.1700000000000017</c:v>
                </c:pt>
                <c:pt idx="2439">
                  <c:v>0.24000000000000199</c:v>
                </c:pt>
                <c:pt idx="2440">
                  <c:v>4.3300000000000054</c:v>
                </c:pt>
                <c:pt idx="2441">
                  <c:v>3.8699999999999974</c:v>
                </c:pt>
                <c:pt idx="2442">
                  <c:v>3.6599999999999966</c:v>
                </c:pt>
                <c:pt idx="2443">
                  <c:v>3.6400000000000006</c:v>
                </c:pt>
                <c:pt idx="2444">
                  <c:v>3.8299999999999983</c:v>
                </c:pt>
                <c:pt idx="2445">
                  <c:v>6.6400000000000006</c:v>
                </c:pt>
                <c:pt idx="2446">
                  <c:v>1.2899999999999991</c:v>
                </c:pt>
                <c:pt idx="2447">
                  <c:v>9.7399999999999984</c:v>
                </c:pt>
                <c:pt idx="2448">
                  <c:v>0.53000000000000114</c:v>
                </c:pt>
                <c:pt idx="2449">
                  <c:v>1.1800000000000033</c:v>
                </c:pt>
                <c:pt idx="2450">
                  <c:v>0.94000000000000128</c:v>
                </c:pt>
                <c:pt idx="2451">
                  <c:v>0.35999999999999943</c:v>
                </c:pt>
                <c:pt idx="2452">
                  <c:v>1.7199999999999989</c:v>
                </c:pt>
                <c:pt idx="2453">
                  <c:v>1.2700000000000031</c:v>
                </c:pt>
                <c:pt idx="2454">
                  <c:v>1.0200000000000031</c:v>
                </c:pt>
                <c:pt idx="2455">
                  <c:v>0.14999999999999858</c:v>
                </c:pt>
                <c:pt idx="2456">
                  <c:v>0.42000000000000171</c:v>
                </c:pt>
                <c:pt idx="2457">
                  <c:v>0.93999999999999773</c:v>
                </c:pt>
                <c:pt idx="2458">
                  <c:v>0.64999999999999858</c:v>
                </c:pt>
                <c:pt idx="2459">
                  <c:v>1.8399999999999963</c:v>
                </c:pt>
                <c:pt idx="2460">
                  <c:v>0.23000000000000398</c:v>
                </c:pt>
                <c:pt idx="2461">
                  <c:v>0.17999999999999972</c:v>
                </c:pt>
                <c:pt idx="2462">
                  <c:v>0.62000000000000455</c:v>
                </c:pt>
                <c:pt idx="2463">
                  <c:v>0.35000000000000142</c:v>
                </c:pt>
                <c:pt idx="2464">
                  <c:v>0.35000000000000142</c:v>
                </c:pt>
                <c:pt idx="2465">
                  <c:v>1</c:v>
                </c:pt>
                <c:pt idx="2466">
                  <c:v>0.3300000000000054</c:v>
                </c:pt>
                <c:pt idx="2467">
                  <c:v>0.72999999999999687</c:v>
                </c:pt>
                <c:pt idx="2468">
                  <c:v>2.3299999999999983</c:v>
                </c:pt>
                <c:pt idx="2469">
                  <c:v>0.18999999999999773</c:v>
                </c:pt>
                <c:pt idx="2470">
                  <c:v>0.29999999999999716</c:v>
                </c:pt>
                <c:pt idx="2471">
                  <c:v>0.74000000000000199</c:v>
                </c:pt>
                <c:pt idx="2472">
                  <c:v>0.45000000000000284</c:v>
                </c:pt>
                <c:pt idx="2473">
                  <c:v>2.6299999999999955</c:v>
                </c:pt>
                <c:pt idx="2474">
                  <c:v>0.6699999999999946</c:v>
                </c:pt>
                <c:pt idx="2475">
                  <c:v>1.3900000000000006</c:v>
                </c:pt>
                <c:pt idx="2476">
                  <c:v>0.57000000000000028</c:v>
                </c:pt>
                <c:pt idx="2477">
                  <c:v>1.5899999999999963</c:v>
                </c:pt>
                <c:pt idx="2478">
                  <c:v>1.3800000000000026</c:v>
                </c:pt>
                <c:pt idx="2479">
                  <c:v>0.24000000000000199</c:v>
                </c:pt>
                <c:pt idx="2480">
                  <c:v>1.970000000000006</c:v>
                </c:pt>
                <c:pt idx="2481">
                  <c:v>0.78999999999999915</c:v>
                </c:pt>
                <c:pt idx="2482">
                  <c:v>35.000000000000007</c:v>
                </c:pt>
                <c:pt idx="2483">
                  <c:v>30.000000000000007</c:v>
                </c:pt>
                <c:pt idx="2484">
                  <c:v>0</c:v>
                </c:pt>
                <c:pt idx="2485">
                  <c:v>9.9999999999980105E-3</c:v>
                </c:pt>
                <c:pt idx="2486">
                  <c:v>1.1499999999999986</c:v>
                </c:pt>
                <c:pt idx="2487">
                  <c:v>9.9999999999980105E-3</c:v>
                </c:pt>
                <c:pt idx="2488">
                  <c:v>35</c:v>
                </c:pt>
                <c:pt idx="2489">
                  <c:v>7.9899999999999949</c:v>
                </c:pt>
                <c:pt idx="2490">
                  <c:v>10.670000000000002</c:v>
                </c:pt>
                <c:pt idx="2491">
                  <c:v>10.580000000000013</c:v>
                </c:pt>
                <c:pt idx="2492">
                  <c:v>60.39</c:v>
                </c:pt>
                <c:pt idx="2493">
                  <c:v>0.5</c:v>
                </c:pt>
                <c:pt idx="2494">
                  <c:v>1.3100000000000023</c:v>
                </c:pt>
                <c:pt idx="2495">
                  <c:v>1.2999999999999972</c:v>
                </c:pt>
                <c:pt idx="2496">
                  <c:v>0.94000000000000483</c:v>
                </c:pt>
                <c:pt idx="2497">
                  <c:v>3.9500000000000028</c:v>
                </c:pt>
                <c:pt idx="2498">
                  <c:v>1.970000000000006</c:v>
                </c:pt>
                <c:pt idx="2499">
                  <c:v>1.9600000000000009</c:v>
                </c:pt>
                <c:pt idx="2500">
                  <c:v>1.4799999999999969</c:v>
                </c:pt>
                <c:pt idx="2501">
                  <c:v>1.970000000000006</c:v>
                </c:pt>
                <c:pt idx="2502">
                  <c:v>0.78999999999999915</c:v>
                </c:pt>
                <c:pt idx="2503">
                  <c:v>3.5399999999999991</c:v>
                </c:pt>
                <c:pt idx="2504">
                  <c:v>1.4299999999999997</c:v>
                </c:pt>
                <c:pt idx="2505">
                  <c:v>1.9399999999999977</c:v>
                </c:pt>
                <c:pt idx="2506">
                  <c:v>0.36999999999999744</c:v>
                </c:pt>
                <c:pt idx="2507">
                  <c:v>2.5</c:v>
                </c:pt>
                <c:pt idx="2508">
                  <c:v>0.48999999999999488</c:v>
                </c:pt>
                <c:pt idx="2509">
                  <c:v>0.81000000000000227</c:v>
                </c:pt>
                <c:pt idx="2510">
                  <c:v>0.55000000000000426</c:v>
                </c:pt>
                <c:pt idx="2511">
                  <c:v>1.990000000000002</c:v>
                </c:pt>
                <c:pt idx="2512">
                  <c:v>5.4200000000000017</c:v>
                </c:pt>
                <c:pt idx="2513">
                  <c:v>14.89</c:v>
                </c:pt>
                <c:pt idx="2514">
                  <c:v>14.079999999999998</c:v>
                </c:pt>
                <c:pt idx="2515">
                  <c:v>11.769999999999996</c:v>
                </c:pt>
                <c:pt idx="2516">
                  <c:v>3.3299999999999983</c:v>
                </c:pt>
                <c:pt idx="2517">
                  <c:v>1.9200000000000017</c:v>
                </c:pt>
                <c:pt idx="2518">
                  <c:v>4.1400000000000006</c:v>
                </c:pt>
                <c:pt idx="2519">
                  <c:v>3</c:v>
                </c:pt>
                <c:pt idx="2520">
                  <c:v>10.800000000000004</c:v>
                </c:pt>
                <c:pt idx="2521">
                  <c:v>15.200000000000003</c:v>
                </c:pt>
                <c:pt idx="2522">
                  <c:v>0.63000000000000256</c:v>
                </c:pt>
                <c:pt idx="2523">
                  <c:v>1.019999999999996</c:v>
                </c:pt>
                <c:pt idx="2524">
                  <c:v>0.30999999999999517</c:v>
                </c:pt>
                <c:pt idx="2525">
                  <c:v>2</c:v>
                </c:pt>
                <c:pt idx="2526">
                  <c:v>0.96999999999999886</c:v>
                </c:pt>
                <c:pt idx="2527">
                  <c:v>0.99000000000000199</c:v>
                </c:pt>
                <c:pt idx="2528">
                  <c:v>2.6099999999999994</c:v>
                </c:pt>
                <c:pt idx="2529">
                  <c:v>5.3799999999999955</c:v>
                </c:pt>
                <c:pt idx="2530">
                  <c:v>2.009999999999998</c:v>
                </c:pt>
                <c:pt idx="2531">
                  <c:v>3.1099999999999994</c:v>
                </c:pt>
                <c:pt idx="2532">
                  <c:v>0.75</c:v>
                </c:pt>
                <c:pt idx="2533">
                  <c:v>5.8599999999999994</c:v>
                </c:pt>
                <c:pt idx="2534">
                  <c:v>0.53999999999999915</c:v>
                </c:pt>
                <c:pt idx="2535">
                  <c:v>4.470000000000006</c:v>
                </c:pt>
                <c:pt idx="2536">
                  <c:v>4.990000000000002</c:v>
                </c:pt>
                <c:pt idx="2537">
                  <c:v>3.0499999999999972</c:v>
                </c:pt>
                <c:pt idx="2538">
                  <c:v>1.8799999999999955</c:v>
                </c:pt>
                <c:pt idx="2539">
                  <c:v>6.0799999999999983</c:v>
                </c:pt>
                <c:pt idx="2540">
                  <c:v>0.92999999999999972</c:v>
                </c:pt>
                <c:pt idx="2541">
                  <c:v>5.8000000000000043</c:v>
                </c:pt>
                <c:pt idx="2542">
                  <c:v>0.79999999999999716</c:v>
                </c:pt>
                <c:pt idx="2543">
                  <c:v>3.7900000000000063</c:v>
                </c:pt>
                <c:pt idx="2544">
                  <c:v>2.5700000000000003</c:v>
                </c:pt>
                <c:pt idx="2545">
                  <c:v>4.59</c:v>
                </c:pt>
                <c:pt idx="2546">
                  <c:v>2.5999999999999996</c:v>
                </c:pt>
                <c:pt idx="2547">
                  <c:v>0.91999999999999993</c:v>
                </c:pt>
                <c:pt idx="2548">
                  <c:v>1.2899999999999991</c:v>
                </c:pt>
                <c:pt idx="2549">
                  <c:v>0.71999999999999886</c:v>
                </c:pt>
                <c:pt idx="2550">
                  <c:v>1.8299999999999983</c:v>
                </c:pt>
                <c:pt idx="2551">
                  <c:v>0.36999999999999744</c:v>
                </c:pt>
                <c:pt idx="2552">
                  <c:v>0.61999999999999744</c:v>
                </c:pt>
                <c:pt idx="2553">
                  <c:v>1.75</c:v>
                </c:pt>
                <c:pt idx="2554">
                  <c:v>0.84999999999999432</c:v>
                </c:pt>
                <c:pt idx="2555">
                  <c:v>0.53000000000000114</c:v>
                </c:pt>
                <c:pt idx="2556">
                  <c:v>0.87999999999999545</c:v>
                </c:pt>
                <c:pt idx="2557">
                  <c:v>1.6999999999999957</c:v>
                </c:pt>
                <c:pt idx="2558">
                  <c:v>0.96999999999999886</c:v>
                </c:pt>
                <c:pt idx="2559">
                  <c:v>0.60999999999999943</c:v>
                </c:pt>
                <c:pt idx="2560">
                  <c:v>1.2000000000000028</c:v>
                </c:pt>
                <c:pt idx="2561">
                  <c:v>1.8500000000000014</c:v>
                </c:pt>
                <c:pt idx="2562">
                  <c:v>2.9699999999999989</c:v>
                </c:pt>
                <c:pt idx="2563">
                  <c:v>0.92999999999999972</c:v>
                </c:pt>
                <c:pt idx="2564">
                  <c:v>5.9999999999995168E-2</c:v>
                </c:pt>
                <c:pt idx="2565">
                  <c:v>0.39000000000000057</c:v>
                </c:pt>
                <c:pt idx="2566">
                  <c:v>1.1200000000000045</c:v>
                </c:pt>
                <c:pt idx="2567">
                  <c:v>3.009999999999998</c:v>
                </c:pt>
                <c:pt idx="2568">
                  <c:v>2.8499999999999979</c:v>
                </c:pt>
                <c:pt idx="2569">
                  <c:v>2.9300000000000033</c:v>
                </c:pt>
                <c:pt idx="2570">
                  <c:v>2.7799999999999976</c:v>
                </c:pt>
                <c:pt idx="2571">
                  <c:v>1.6600000000000001</c:v>
                </c:pt>
                <c:pt idx="2572">
                  <c:v>2.4800000000000004</c:v>
                </c:pt>
                <c:pt idx="2573">
                  <c:v>0.85000000000000142</c:v>
                </c:pt>
                <c:pt idx="2574">
                  <c:v>0.78000000000000114</c:v>
                </c:pt>
                <c:pt idx="2575">
                  <c:v>1.2399999999999949</c:v>
                </c:pt>
                <c:pt idx="2576">
                  <c:v>0.69000000000000483</c:v>
                </c:pt>
                <c:pt idx="2577">
                  <c:v>0.12999999999999545</c:v>
                </c:pt>
                <c:pt idx="2578">
                  <c:v>1.5900000000000034</c:v>
                </c:pt>
                <c:pt idx="2579">
                  <c:v>1.3300000000000054</c:v>
                </c:pt>
                <c:pt idx="2580">
                  <c:v>1.2999999999999972</c:v>
                </c:pt>
                <c:pt idx="2581">
                  <c:v>1.6300000000000026</c:v>
                </c:pt>
                <c:pt idx="2582">
                  <c:v>2</c:v>
                </c:pt>
                <c:pt idx="2583">
                  <c:v>0.57000000000000028</c:v>
                </c:pt>
                <c:pt idx="2584">
                  <c:v>0.52000000000000313</c:v>
                </c:pt>
                <c:pt idx="2585">
                  <c:v>0.71000000000000085</c:v>
                </c:pt>
                <c:pt idx="2586">
                  <c:v>1.1899999999999977</c:v>
                </c:pt>
                <c:pt idx="2587">
                  <c:v>2.8000000000000043</c:v>
                </c:pt>
                <c:pt idx="2588">
                  <c:v>1.1400000000000006</c:v>
                </c:pt>
                <c:pt idx="2589">
                  <c:v>1.0200000000000031</c:v>
                </c:pt>
                <c:pt idx="2590">
                  <c:v>2.6500000000000057</c:v>
                </c:pt>
                <c:pt idx="2591">
                  <c:v>0.88000000000000256</c:v>
                </c:pt>
                <c:pt idx="2592">
                  <c:v>10.919999999999998</c:v>
                </c:pt>
                <c:pt idx="2593">
                  <c:v>16.11</c:v>
                </c:pt>
                <c:pt idx="2594">
                  <c:v>3.7100000000000009</c:v>
                </c:pt>
                <c:pt idx="2595">
                  <c:v>4.25</c:v>
                </c:pt>
                <c:pt idx="2596">
                  <c:v>2.8200000000000003</c:v>
                </c:pt>
                <c:pt idx="2597">
                  <c:v>3.41</c:v>
                </c:pt>
                <c:pt idx="2598">
                  <c:v>11.549999999999999</c:v>
                </c:pt>
                <c:pt idx="2599">
                  <c:v>1.1099999999999994</c:v>
                </c:pt>
                <c:pt idx="2600">
                  <c:v>5.0300000000000011</c:v>
                </c:pt>
                <c:pt idx="2601">
                  <c:v>7.1300000000000026</c:v>
                </c:pt>
                <c:pt idx="2602">
                  <c:v>5.0200000000000031</c:v>
                </c:pt>
                <c:pt idx="2603">
                  <c:v>5.009999999999998</c:v>
                </c:pt>
                <c:pt idx="2604">
                  <c:v>4.3599999999999994</c:v>
                </c:pt>
                <c:pt idx="2605">
                  <c:v>1.5700000000000003</c:v>
                </c:pt>
                <c:pt idx="2606">
                  <c:v>2.8099999999999952</c:v>
                </c:pt>
                <c:pt idx="2607">
                  <c:v>3.3699999999999974</c:v>
                </c:pt>
                <c:pt idx="2608">
                  <c:v>1.7000000000000028</c:v>
                </c:pt>
                <c:pt idx="2609">
                  <c:v>1.9300000000000068</c:v>
                </c:pt>
                <c:pt idx="2610">
                  <c:v>5.5300000000000011</c:v>
                </c:pt>
                <c:pt idx="2611">
                  <c:v>2.0499999999999972</c:v>
                </c:pt>
                <c:pt idx="2612">
                  <c:v>3.6299999999999955</c:v>
                </c:pt>
                <c:pt idx="2613">
                  <c:v>2.2700000000000031</c:v>
                </c:pt>
                <c:pt idx="2614">
                  <c:v>16.749999999999996</c:v>
                </c:pt>
                <c:pt idx="2615">
                  <c:v>1.0000000000001563E-2</c:v>
                </c:pt>
                <c:pt idx="2616">
                  <c:v>7.27</c:v>
                </c:pt>
                <c:pt idx="2617">
                  <c:v>16.18</c:v>
                </c:pt>
                <c:pt idx="2618">
                  <c:v>8.8000000000000007</c:v>
                </c:pt>
                <c:pt idx="2619">
                  <c:v>7.1400000000000006</c:v>
                </c:pt>
                <c:pt idx="2620">
                  <c:v>3.6499999999999986</c:v>
                </c:pt>
                <c:pt idx="2621">
                  <c:v>5.2299999999999969</c:v>
                </c:pt>
                <c:pt idx="2622">
                  <c:v>7.3800000000000026</c:v>
                </c:pt>
                <c:pt idx="2623">
                  <c:v>7.1999999999999957</c:v>
                </c:pt>
                <c:pt idx="2624">
                  <c:v>5.2899999999999991</c:v>
                </c:pt>
                <c:pt idx="2625">
                  <c:v>4.1499999999999986</c:v>
                </c:pt>
                <c:pt idx="2626">
                  <c:v>5.6199999999999974</c:v>
                </c:pt>
                <c:pt idx="2627">
                  <c:v>2.8200000000000003</c:v>
                </c:pt>
                <c:pt idx="2628">
                  <c:v>2.9600000000000009</c:v>
                </c:pt>
                <c:pt idx="2629">
                  <c:v>2.1700000000000017</c:v>
                </c:pt>
                <c:pt idx="2630">
                  <c:v>4.1699999999999946</c:v>
                </c:pt>
                <c:pt idx="2631">
                  <c:v>3.8000000000000043</c:v>
                </c:pt>
                <c:pt idx="2632">
                  <c:v>2.0300000000000011</c:v>
                </c:pt>
                <c:pt idx="2633">
                  <c:v>6.0300000000000011</c:v>
                </c:pt>
                <c:pt idx="2634">
                  <c:v>9.1299999999999955</c:v>
                </c:pt>
                <c:pt idx="2635">
                  <c:v>4.6599999999999966</c:v>
                </c:pt>
                <c:pt idx="2636">
                  <c:v>3.9500000000000028</c:v>
                </c:pt>
                <c:pt idx="2637">
                  <c:v>2.4200000000000017</c:v>
                </c:pt>
                <c:pt idx="2638">
                  <c:v>4.1899999999999977</c:v>
                </c:pt>
                <c:pt idx="2639">
                  <c:v>2.4200000000000017</c:v>
                </c:pt>
                <c:pt idx="2640">
                  <c:v>3.2199999999999989</c:v>
                </c:pt>
                <c:pt idx="2641">
                  <c:v>0.89999999999999858</c:v>
                </c:pt>
                <c:pt idx="2642">
                  <c:v>2.75</c:v>
                </c:pt>
                <c:pt idx="2643">
                  <c:v>1.0000000000001563E-2</c:v>
                </c:pt>
                <c:pt idx="2644">
                  <c:v>1.4199999999999982</c:v>
                </c:pt>
                <c:pt idx="2645">
                  <c:v>9.9999999999980105E-3</c:v>
                </c:pt>
                <c:pt idx="2646">
                  <c:v>1.5</c:v>
                </c:pt>
                <c:pt idx="2647">
                  <c:v>1.0000000000005116E-2</c:v>
                </c:pt>
                <c:pt idx="2648">
                  <c:v>1.5200000000000031</c:v>
                </c:pt>
                <c:pt idx="2649">
                  <c:v>0.96000000000000085</c:v>
                </c:pt>
                <c:pt idx="2650">
                  <c:v>1.2999999999999972</c:v>
                </c:pt>
                <c:pt idx="2651">
                  <c:v>0.96999999999999886</c:v>
                </c:pt>
                <c:pt idx="2652">
                  <c:v>0.96999999999999886</c:v>
                </c:pt>
                <c:pt idx="2653">
                  <c:v>0.96999999999999886</c:v>
                </c:pt>
                <c:pt idx="2654">
                  <c:v>0.96999999999999886</c:v>
                </c:pt>
                <c:pt idx="2655">
                  <c:v>0.95999999999999375</c:v>
                </c:pt>
                <c:pt idx="2656">
                  <c:v>0.60000000000000142</c:v>
                </c:pt>
                <c:pt idx="2657">
                  <c:v>0.26999999999999602</c:v>
                </c:pt>
                <c:pt idx="2658">
                  <c:v>0.27000000000001023</c:v>
                </c:pt>
                <c:pt idx="2659">
                  <c:v>0.79999999999999716</c:v>
                </c:pt>
                <c:pt idx="2660">
                  <c:v>0.85999999999999943</c:v>
                </c:pt>
                <c:pt idx="2661">
                  <c:v>1.0000000000005116E-2</c:v>
                </c:pt>
                <c:pt idx="2662">
                  <c:v>0.46000000000000085</c:v>
                </c:pt>
                <c:pt idx="2663">
                  <c:v>9.9999999999980105E-3</c:v>
                </c:pt>
                <c:pt idx="2664">
                  <c:v>5.64</c:v>
                </c:pt>
                <c:pt idx="2665">
                  <c:v>8.7899999999999991</c:v>
                </c:pt>
                <c:pt idx="2666">
                  <c:v>19.259999999999998</c:v>
                </c:pt>
                <c:pt idx="2667">
                  <c:v>25</c:v>
                </c:pt>
                <c:pt idx="2668">
                  <c:v>32</c:v>
                </c:pt>
                <c:pt idx="2669">
                  <c:v>38.26</c:v>
                </c:pt>
                <c:pt idx="2670">
                  <c:v>9.0300000000000011</c:v>
                </c:pt>
                <c:pt idx="2671">
                  <c:v>5.4799999999999969</c:v>
                </c:pt>
                <c:pt idx="2672">
                  <c:v>3.4600000000000009</c:v>
                </c:pt>
                <c:pt idx="2673">
                  <c:v>2.9500000000000028</c:v>
                </c:pt>
                <c:pt idx="2674">
                  <c:v>2.240000000000002</c:v>
                </c:pt>
                <c:pt idx="2675">
                  <c:v>2.6099999999999994</c:v>
                </c:pt>
                <c:pt idx="2676">
                  <c:v>2.6400000000000006</c:v>
                </c:pt>
                <c:pt idx="2677">
                  <c:v>3.259999999999998</c:v>
                </c:pt>
                <c:pt idx="2678">
                  <c:v>0.98999999999999488</c:v>
                </c:pt>
                <c:pt idx="2679">
                  <c:v>1.1099999999999994</c:v>
                </c:pt>
                <c:pt idx="2680">
                  <c:v>1.25</c:v>
                </c:pt>
                <c:pt idx="2681">
                  <c:v>3.4900000000000091</c:v>
                </c:pt>
                <c:pt idx="2682">
                  <c:v>4.2000000000000028</c:v>
                </c:pt>
                <c:pt idx="2683">
                  <c:v>2.3199999999999932</c:v>
                </c:pt>
                <c:pt idx="2684">
                  <c:v>2.1100000000000065</c:v>
                </c:pt>
                <c:pt idx="2685">
                  <c:v>3.480000000000004</c:v>
                </c:pt>
                <c:pt idx="2686">
                  <c:v>1.7199999999999989</c:v>
                </c:pt>
                <c:pt idx="2687">
                  <c:v>1.4699999999999989</c:v>
                </c:pt>
                <c:pt idx="2688">
                  <c:v>0.64000000000000057</c:v>
                </c:pt>
                <c:pt idx="2689">
                  <c:v>0.97999999999999687</c:v>
                </c:pt>
                <c:pt idx="2690">
                  <c:v>0.67000000000000171</c:v>
                </c:pt>
                <c:pt idx="2691">
                  <c:v>1.2199999999999989</c:v>
                </c:pt>
                <c:pt idx="2692">
                  <c:v>2.0300000000000011</c:v>
                </c:pt>
                <c:pt idx="2693">
                  <c:v>1.6700000000000017</c:v>
                </c:pt>
                <c:pt idx="2694">
                  <c:v>1.1099999999999994</c:v>
                </c:pt>
                <c:pt idx="2695">
                  <c:v>0.52000000000000313</c:v>
                </c:pt>
                <c:pt idx="2696">
                  <c:v>0.78999999999999915</c:v>
                </c:pt>
                <c:pt idx="2697">
                  <c:v>1.1000000000000014</c:v>
                </c:pt>
                <c:pt idx="2698">
                  <c:v>1.0600000000000023</c:v>
                </c:pt>
                <c:pt idx="2699">
                  <c:v>1.0799999999999983</c:v>
                </c:pt>
                <c:pt idx="2700">
                  <c:v>0.42999999999999972</c:v>
                </c:pt>
                <c:pt idx="2701">
                  <c:v>1.009999999999998</c:v>
                </c:pt>
                <c:pt idx="2702">
                  <c:v>0.96999999999999886</c:v>
                </c:pt>
                <c:pt idx="2703">
                  <c:v>0.49000000000000199</c:v>
                </c:pt>
                <c:pt idx="2704">
                  <c:v>0.75</c:v>
                </c:pt>
                <c:pt idx="2705">
                  <c:v>0.75</c:v>
                </c:pt>
                <c:pt idx="2706">
                  <c:v>1.1700000000000017</c:v>
                </c:pt>
                <c:pt idx="2707">
                  <c:v>0.43999999999999773</c:v>
                </c:pt>
                <c:pt idx="2708">
                  <c:v>0.10000000000000142</c:v>
                </c:pt>
                <c:pt idx="2709">
                  <c:v>0.32000000000000028</c:v>
                </c:pt>
                <c:pt idx="2710">
                  <c:v>0.25</c:v>
                </c:pt>
                <c:pt idx="2711">
                  <c:v>0.43999999999999773</c:v>
                </c:pt>
                <c:pt idx="2712">
                  <c:v>0.75</c:v>
                </c:pt>
                <c:pt idx="2713">
                  <c:v>0.74000000000000199</c:v>
                </c:pt>
                <c:pt idx="2714">
                  <c:v>0.63000000000000256</c:v>
                </c:pt>
                <c:pt idx="2715">
                  <c:v>1.3100000000000023</c:v>
                </c:pt>
                <c:pt idx="2716">
                  <c:v>0.96000000000000085</c:v>
                </c:pt>
                <c:pt idx="2717">
                  <c:v>1.740000000000002</c:v>
                </c:pt>
                <c:pt idx="2718">
                  <c:v>0.78000000000000114</c:v>
                </c:pt>
                <c:pt idx="2719">
                  <c:v>1.0499999999999972</c:v>
                </c:pt>
                <c:pt idx="2720">
                  <c:v>0.52000000000000313</c:v>
                </c:pt>
                <c:pt idx="2721">
                  <c:v>0.74000000000000199</c:v>
                </c:pt>
                <c:pt idx="2722">
                  <c:v>1.0200000000000031</c:v>
                </c:pt>
                <c:pt idx="2723">
                  <c:v>0.78999999999999915</c:v>
                </c:pt>
                <c:pt idx="2724">
                  <c:v>0.14999999999999858</c:v>
                </c:pt>
                <c:pt idx="2725">
                  <c:v>0.28000000000000114</c:v>
                </c:pt>
                <c:pt idx="2726">
                  <c:v>0.54999999999999716</c:v>
                </c:pt>
                <c:pt idx="2727">
                  <c:v>0.22000000000000597</c:v>
                </c:pt>
                <c:pt idx="2728">
                  <c:v>1.470000000000006</c:v>
                </c:pt>
                <c:pt idx="2729">
                  <c:v>1.0800000000000054</c:v>
                </c:pt>
                <c:pt idx="2730">
                  <c:v>1.0900000000000034</c:v>
                </c:pt>
                <c:pt idx="2731">
                  <c:v>0.42999999999999972</c:v>
                </c:pt>
                <c:pt idx="2732">
                  <c:v>0.15999999999999659</c:v>
                </c:pt>
                <c:pt idx="2733">
                  <c:v>0.64999999999999858</c:v>
                </c:pt>
                <c:pt idx="2734">
                  <c:v>0.23000000000000398</c:v>
                </c:pt>
                <c:pt idx="2735">
                  <c:v>7.0000000000000284E-2</c:v>
                </c:pt>
                <c:pt idx="2736">
                  <c:v>1.3200000000000003</c:v>
                </c:pt>
                <c:pt idx="2737">
                  <c:v>3.5399999999999991</c:v>
                </c:pt>
                <c:pt idx="2738">
                  <c:v>1.7900000000000063</c:v>
                </c:pt>
                <c:pt idx="2739">
                  <c:v>4.6199999999999974</c:v>
                </c:pt>
                <c:pt idx="2740">
                  <c:v>4</c:v>
                </c:pt>
                <c:pt idx="2741">
                  <c:v>4.3900000000000006</c:v>
                </c:pt>
                <c:pt idx="2742">
                  <c:v>1.7100000000000009</c:v>
                </c:pt>
                <c:pt idx="2743">
                  <c:v>11.389999999999997</c:v>
                </c:pt>
                <c:pt idx="2744">
                  <c:v>2.4799999999999969</c:v>
                </c:pt>
                <c:pt idx="2745">
                  <c:v>0.67000000000000171</c:v>
                </c:pt>
                <c:pt idx="2746">
                  <c:v>1.4500000000000028</c:v>
                </c:pt>
                <c:pt idx="2747">
                  <c:v>1.9600000000000009</c:v>
                </c:pt>
                <c:pt idx="2748">
                  <c:v>3</c:v>
                </c:pt>
                <c:pt idx="2749">
                  <c:v>0.70000000000000284</c:v>
                </c:pt>
                <c:pt idx="2750">
                  <c:v>1.1499999999999986</c:v>
                </c:pt>
                <c:pt idx="2751">
                  <c:v>0.98999999999999488</c:v>
                </c:pt>
                <c:pt idx="2752">
                  <c:v>1.0499999999999972</c:v>
                </c:pt>
                <c:pt idx="2753">
                  <c:v>1.9599999999999937</c:v>
                </c:pt>
                <c:pt idx="2754">
                  <c:v>1.9099999999999966</c:v>
                </c:pt>
                <c:pt idx="2755">
                  <c:v>0.42999999999999972</c:v>
                </c:pt>
                <c:pt idx="2756">
                  <c:v>2.8699999999999974</c:v>
                </c:pt>
                <c:pt idx="2757">
                  <c:v>1.5900000000000034</c:v>
                </c:pt>
                <c:pt idx="2758">
                  <c:v>11.18</c:v>
                </c:pt>
                <c:pt idx="2759">
                  <c:v>18.949999999999996</c:v>
                </c:pt>
                <c:pt idx="2760">
                  <c:v>4.22</c:v>
                </c:pt>
                <c:pt idx="2761">
                  <c:v>3.09</c:v>
                </c:pt>
                <c:pt idx="2762">
                  <c:v>3.5399999999999991</c:v>
                </c:pt>
                <c:pt idx="2763">
                  <c:v>4.5199999999999996</c:v>
                </c:pt>
                <c:pt idx="2764">
                  <c:v>11.75</c:v>
                </c:pt>
                <c:pt idx="2765">
                  <c:v>16.299999999999997</c:v>
                </c:pt>
                <c:pt idx="2766">
                  <c:v>1.3800000000000026</c:v>
                </c:pt>
                <c:pt idx="2767">
                  <c:v>1.769999999999996</c:v>
                </c:pt>
                <c:pt idx="2768">
                  <c:v>4.68</c:v>
                </c:pt>
                <c:pt idx="2769">
                  <c:v>2.9199999999999946</c:v>
                </c:pt>
                <c:pt idx="2770">
                  <c:v>4.43</c:v>
                </c:pt>
                <c:pt idx="2771">
                  <c:v>4.0399999999999991</c:v>
                </c:pt>
                <c:pt idx="2772">
                  <c:v>6.0499999999999972</c:v>
                </c:pt>
                <c:pt idx="2773">
                  <c:v>4.6999999999999957</c:v>
                </c:pt>
                <c:pt idx="2774">
                  <c:v>3.9500000000000028</c:v>
                </c:pt>
                <c:pt idx="2775">
                  <c:v>0.73999999999999488</c:v>
                </c:pt>
                <c:pt idx="2776">
                  <c:v>1.1000000000000014</c:v>
                </c:pt>
                <c:pt idx="2777">
                  <c:v>1.9399999999999977</c:v>
                </c:pt>
                <c:pt idx="2778">
                  <c:v>3.1400000000000006</c:v>
                </c:pt>
                <c:pt idx="2779">
                  <c:v>3.9200000000000017</c:v>
                </c:pt>
                <c:pt idx="2780">
                  <c:v>3.2700000000000031</c:v>
                </c:pt>
                <c:pt idx="2781">
                  <c:v>3.3699999999999974</c:v>
                </c:pt>
                <c:pt idx="2782">
                  <c:v>3.2299999999999969</c:v>
                </c:pt>
                <c:pt idx="2783">
                  <c:v>1.009999999999998</c:v>
                </c:pt>
                <c:pt idx="2784">
                  <c:v>0.17999999999999972</c:v>
                </c:pt>
                <c:pt idx="2785">
                  <c:v>29.509999999999998</c:v>
                </c:pt>
                <c:pt idx="2786">
                  <c:v>0.52000000000000313</c:v>
                </c:pt>
                <c:pt idx="2787">
                  <c:v>0.39000000000000057</c:v>
                </c:pt>
                <c:pt idx="2788">
                  <c:v>1.3099999999999987</c:v>
                </c:pt>
                <c:pt idx="2789">
                  <c:v>7.77</c:v>
                </c:pt>
                <c:pt idx="2790">
                  <c:v>1.5300000000000011</c:v>
                </c:pt>
                <c:pt idx="2791">
                  <c:v>1.269999999999996</c:v>
                </c:pt>
                <c:pt idx="2792">
                  <c:v>3.3599999999999994</c:v>
                </c:pt>
                <c:pt idx="2793">
                  <c:v>0.34000000000000341</c:v>
                </c:pt>
                <c:pt idx="2794">
                  <c:v>0.50999999999999801</c:v>
                </c:pt>
                <c:pt idx="2795">
                  <c:v>0.32000000000000028</c:v>
                </c:pt>
                <c:pt idx="2796">
                  <c:v>0.43999999999999773</c:v>
                </c:pt>
                <c:pt idx="2797">
                  <c:v>0.51999999999999602</c:v>
                </c:pt>
                <c:pt idx="2798">
                  <c:v>0.60999999999999943</c:v>
                </c:pt>
                <c:pt idx="2799">
                  <c:v>0.6699999999999946</c:v>
                </c:pt>
                <c:pt idx="2800">
                  <c:v>0.25</c:v>
                </c:pt>
                <c:pt idx="2801">
                  <c:v>3.0400000000000063</c:v>
                </c:pt>
                <c:pt idx="2802">
                  <c:v>2.3400000000000034</c:v>
                </c:pt>
                <c:pt idx="2803">
                  <c:v>0.96000000000000796</c:v>
                </c:pt>
                <c:pt idx="2804">
                  <c:v>0.21999999999999886</c:v>
                </c:pt>
                <c:pt idx="2805">
                  <c:v>0.46999999999999886</c:v>
                </c:pt>
                <c:pt idx="2806">
                  <c:v>6.0000000000002274E-2</c:v>
                </c:pt>
                <c:pt idx="2807">
                  <c:v>3.9999999999999147E-2</c:v>
                </c:pt>
                <c:pt idx="2808">
                  <c:v>25.68</c:v>
                </c:pt>
                <c:pt idx="2809">
                  <c:v>17.400000000000002</c:v>
                </c:pt>
                <c:pt idx="2810">
                  <c:v>4.9899999999999984</c:v>
                </c:pt>
                <c:pt idx="2811">
                  <c:v>30.01</c:v>
                </c:pt>
                <c:pt idx="2812">
                  <c:v>4.389999999999997</c:v>
                </c:pt>
                <c:pt idx="2813">
                  <c:v>32</c:v>
                </c:pt>
                <c:pt idx="2814">
                  <c:v>2.1799999999999997</c:v>
                </c:pt>
                <c:pt idx="2815">
                  <c:v>1.0700000000000003</c:v>
                </c:pt>
                <c:pt idx="2816">
                  <c:v>11</c:v>
                </c:pt>
                <c:pt idx="2817">
                  <c:v>4.8399999999999963</c:v>
                </c:pt>
                <c:pt idx="2818">
                  <c:v>11</c:v>
                </c:pt>
                <c:pt idx="2819">
                  <c:v>7.240000000000002</c:v>
                </c:pt>
                <c:pt idx="2820">
                  <c:v>2.0599999999999952</c:v>
                </c:pt>
                <c:pt idx="2821">
                  <c:v>1.8399999999999963</c:v>
                </c:pt>
                <c:pt idx="2822">
                  <c:v>1.0600000000000023</c:v>
                </c:pt>
                <c:pt idx="2823">
                  <c:v>1.1199999999999974</c:v>
                </c:pt>
                <c:pt idx="2824">
                  <c:v>1.4200000000000017</c:v>
                </c:pt>
                <c:pt idx="2825">
                  <c:v>5.3799999999999955</c:v>
                </c:pt>
                <c:pt idx="2826">
                  <c:v>5.5400000000000063</c:v>
                </c:pt>
                <c:pt idx="2827">
                  <c:v>3.2700000000000102</c:v>
                </c:pt>
                <c:pt idx="2828">
                  <c:v>1.6799999999999997</c:v>
                </c:pt>
                <c:pt idx="2829">
                  <c:v>0.92999999999999972</c:v>
                </c:pt>
                <c:pt idx="2830">
                  <c:v>1.019999999999996</c:v>
                </c:pt>
                <c:pt idx="2831">
                  <c:v>0.73000000000000398</c:v>
                </c:pt>
                <c:pt idx="2832">
                  <c:v>9.02</c:v>
                </c:pt>
                <c:pt idx="2833">
                  <c:v>16.71</c:v>
                </c:pt>
                <c:pt idx="2834">
                  <c:v>3.3999999999999986</c:v>
                </c:pt>
                <c:pt idx="2835">
                  <c:v>20.65</c:v>
                </c:pt>
                <c:pt idx="2836">
                  <c:v>5.2999999999999972</c:v>
                </c:pt>
                <c:pt idx="2837">
                  <c:v>10.36</c:v>
                </c:pt>
                <c:pt idx="2838">
                  <c:v>3</c:v>
                </c:pt>
                <c:pt idx="2839">
                  <c:v>0.34000000000000341</c:v>
                </c:pt>
                <c:pt idx="2840">
                  <c:v>1.9200000000000017</c:v>
                </c:pt>
                <c:pt idx="2841">
                  <c:v>1.9099999999999966</c:v>
                </c:pt>
                <c:pt idx="2842">
                  <c:v>0.59999999999999432</c:v>
                </c:pt>
                <c:pt idx="2843">
                  <c:v>1.3000000000000114</c:v>
                </c:pt>
                <c:pt idx="2844">
                  <c:v>1.6199999999999903</c:v>
                </c:pt>
                <c:pt idx="2845">
                  <c:v>0.61999999999999034</c:v>
                </c:pt>
                <c:pt idx="2846">
                  <c:v>1.1799999999999926</c:v>
                </c:pt>
                <c:pt idx="2847">
                  <c:v>0.77000000000001023</c:v>
                </c:pt>
                <c:pt idx="2848">
                  <c:v>1.0300000000000011</c:v>
                </c:pt>
                <c:pt idx="2849">
                  <c:v>0.74000000000000909</c:v>
                </c:pt>
                <c:pt idx="2850">
                  <c:v>0.73999999999999488</c:v>
                </c:pt>
                <c:pt idx="2851">
                  <c:v>0.81000000000000227</c:v>
                </c:pt>
                <c:pt idx="2852">
                  <c:v>1.0700000000000003</c:v>
                </c:pt>
                <c:pt idx="2853">
                  <c:v>1.1500000000000057</c:v>
                </c:pt>
                <c:pt idx="2854">
                  <c:v>0.67000000000000171</c:v>
                </c:pt>
                <c:pt idx="2855">
                  <c:v>0.61999999999999744</c:v>
                </c:pt>
                <c:pt idx="2856">
                  <c:v>0.38000000000000256</c:v>
                </c:pt>
                <c:pt idx="2857">
                  <c:v>0.98999999999999488</c:v>
                </c:pt>
                <c:pt idx="2858">
                  <c:v>1.509999999999998</c:v>
                </c:pt>
                <c:pt idx="2859">
                  <c:v>3</c:v>
                </c:pt>
                <c:pt idx="2860">
                  <c:v>3.1300000000000026</c:v>
                </c:pt>
                <c:pt idx="2861">
                  <c:v>1.740000000000002</c:v>
                </c:pt>
                <c:pt idx="2862">
                  <c:v>1.220000000000006</c:v>
                </c:pt>
                <c:pt idx="2863">
                  <c:v>0.42000000000000171</c:v>
                </c:pt>
                <c:pt idx="2864">
                  <c:v>1.9400000000000048</c:v>
                </c:pt>
                <c:pt idx="2865">
                  <c:v>0.96000000000000085</c:v>
                </c:pt>
                <c:pt idx="2866">
                  <c:v>1.4099999999999966</c:v>
                </c:pt>
                <c:pt idx="2867">
                  <c:v>1.6099999999999994</c:v>
                </c:pt>
                <c:pt idx="2868">
                  <c:v>1.3999999999999986</c:v>
                </c:pt>
                <c:pt idx="2869">
                  <c:v>1</c:v>
                </c:pt>
                <c:pt idx="2870">
                  <c:v>1.3299999999999983</c:v>
                </c:pt>
                <c:pt idx="2871">
                  <c:v>1.0799999999999983</c:v>
                </c:pt>
                <c:pt idx="2872">
                  <c:v>0.12999999999999545</c:v>
                </c:pt>
                <c:pt idx="2873">
                  <c:v>1.1800000000000068</c:v>
                </c:pt>
                <c:pt idx="2874">
                  <c:v>3.1299999999999955</c:v>
                </c:pt>
                <c:pt idx="2875">
                  <c:v>1.6099999999999994</c:v>
                </c:pt>
                <c:pt idx="2876">
                  <c:v>1.3800000000000026</c:v>
                </c:pt>
                <c:pt idx="2877">
                  <c:v>1.3700000000000045</c:v>
                </c:pt>
                <c:pt idx="2878">
                  <c:v>0.46999999999999886</c:v>
                </c:pt>
                <c:pt idx="2879">
                  <c:v>2.2800000000000011</c:v>
                </c:pt>
                <c:pt idx="2880">
                  <c:v>3</c:v>
                </c:pt>
                <c:pt idx="2881">
                  <c:v>19.71</c:v>
                </c:pt>
                <c:pt idx="2882">
                  <c:v>2.3700000000000045</c:v>
                </c:pt>
                <c:pt idx="2883">
                  <c:v>1.8499999999999943</c:v>
                </c:pt>
                <c:pt idx="2884">
                  <c:v>1.9799999999999969</c:v>
                </c:pt>
                <c:pt idx="2885">
                  <c:v>1.7999999999999972</c:v>
                </c:pt>
                <c:pt idx="2886">
                  <c:v>2.7100000000000009</c:v>
                </c:pt>
                <c:pt idx="2887">
                  <c:v>3.8300000000000054</c:v>
                </c:pt>
                <c:pt idx="2888">
                  <c:v>2</c:v>
                </c:pt>
                <c:pt idx="2889">
                  <c:v>1.4500000000000028</c:v>
                </c:pt>
                <c:pt idx="2890">
                  <c:v>2.4299999999999997</c:v>
                </c:pt>
                <c:pt idx="2891">
                  <c:v>1</c:v>
                </c:pt>
                <c:pt idx="2892">
                  <c:v>1.9399999999999977</c:v>
                </c:pt>
                <c:pt idx="2893">
                  <c:v>3</c:v>
                </c:pt>
                <c:pt idx="2894">
                  <c:v>1.8200000000000003</c:v>
                </c:pt>
                <c:pt idx="2895">
                  <c:v>1.8299999999999983</c:v>
                </c:pt>
                <c:pt idx="2896">
                  <c:v>0.23000000000000398</c:v>
                </c:pt>
                <c:pt idx="2897">
                  <c:v>7.2999999999999972</c:v>
                </c:pt>
                <c:pt idx="2898">
                  <c:v>1.8900000000000006</c:v>
                </c:pt>
                <c:pt idx="2899">
                  <c:v>2.1200000000000045</c:v>
                </c:pt>
                <c:pt idx="2900">
                  <c:v>2.009999999999998</c:v>
                </c:pt>
                <c:pt idx="2901">
                  <c:v>2.7700000000000031</c:v>
                </c:pt>
                <c:pt idx="2902">
                  <c:v>4.5500000000000043</c:v>
                </c:pt>
                <c:pt idx="2903">
                  <c:v>8.93</c:v>
                </c:pt>
                <c:pt idx="2904">
                  <c:v>5.55</c:v>
                </c:pt>
                <c:pt idx="2905">
                  <c:v>3.16</c:v>
                </c:pt>
                <c:pt idx="2906">
                  <c:v>6.740000000000002</c:v>
                </c:pt>
                <c:pt idx="2907">
                  <c:v>7.5999999999999979</c:v>
                </c:pt>
                <c:pt idx="2908">
                  <c:v>9.4899999999999984</c:v>
                </c:pt>
                <c:pt idx="2909">
                  <c:v>1.3299999999999983</c:v>
                </c:pt>
                <c:pt idx="2910">
                  <c:v>2.5400000000000063</c:v>
                </c:pt>
                <c:pt idx="2911">
                  <c:v>5.2399999999999949</c:v>
                </c:pt>
                <c:pt idx="2912">
                  <c:v>2.8400000000000034</c:v>
                </c:pt>
                <c:pt idx="2913">
                  <c:v>1.3900000000000006</c:v>
                </c:pt>
                <c:pt idx="2914">
                  <c:v>2.0799999999999983</c:v>
                </c:pt>
                <c:pt idx="2915">
                  <c:v>2.5999999999999943</c:v>
                </c:pt>
                <c:pt idx="2916">
                  <c:v>2.6199999999999903</c:v>
                </c:pt>
                <c:pt idx="2917">
                  <c:v>3.7000000000000028</c:v>
                </c:pt>
                <c:pt idx="2918">
                  <c:v>2.769999999999996</c:v>
                </c:pt>
                <c:pt idx="2919">
                  <c:v>2.8400000000000034</c:v>
                </c:pt>
                <c:pt idx="2920">
                  <c:v>1.9900000000000091</c:v>
                </c:pt>
                <c:pt idx="2921">
                  <c:v>7.6099999999999994</c:v>
                </c:pt>
                <c:pt idx="2922">
                  <c:v>6.7700000000000102</c:v>
                </c:pt>
                <c:pt idx="2923">
                  <c:v>3.2000000000000028</c:v>
                </c:pt>
                <c:pt idx="2924">
                  <c:v>4.1299999999999955</c:v>
                </c:pt>
                <c:pt idx="2925">
                  <c:v>2.0600000000000023</c:v>
                </c:pt>
                <c:pt idx="2926">
                  <c:v>3.0700000000000003</c:v>
                </c:pt>
                <c:pt idx="2927">
                  <c:v>2.5499999999999972</c:v>
                </c:pt>
                <c:pt idx="2928">
                  <c:v>3.5799999999999983</c:v>
                </c:pt>
                <c:pt idx="2929">
                  <c:v>29.73</c:v>
                </c:pt>
                <c:pt idx="2930">
                  <c:v>7.34</c:v>
                </c:pt>
                <c:pt idx="2931">
                  <c:v>1.6799999999999997</c:v>
                </c:pt>
                <c:pt idx="2932">
                  <c:v>1.7699999999999996</c:v>
                </c:pt>
                <c:pt idx="2933">
                  <c:v>1.1799999999999997</c:v>
                </c:pt>
                <c:pt idx="2934">
                  <c:v>2.230000000000004</c:v>
                </c:pt>
                <c:pt idx="2935">
                  <c:v>1.5899999999999963</c:v>
                </c:pt>
                <c:pt idx="2936">
                  <c:v>53.96</c:v>
                </c:pt>
                <c:pt idx="2937">
                  <c:v>5.6700000000000017</c:v>
                </c:pt>
                <c:pt idx="2938">
                  <c:v>2.1600000000000037</c:v>
                </c:pt>
                <c:pt idx="2939">
                  <c:v>1.3999999999999986</c:v>
                </c:pt>
                <c:pt idx="2940">
                  <c:v>0.35000000000000142</c:v>
                </c:pt>
                <c:pt idx="2941">
                  <c:v>1.0900000000000034</c:v>
                </c:pt>
                <c:pt idx="2942">
                  <c:v>1.730000000000004</c:v>
                </c:pt>
                <c:pt idx="2943">
                  <c:v>0.64000000000000057</c:v>
                </c:pt>
                <c:pt idx="2944">
                  <c:v>0.85999999999999943</c:v>
                </c:pt>
                <c:pt idx="2945">
                  <c:v>1.3099999999999881</c:v>
                </c:pt>
                <c:pt idx="2946">
                  <c:v>2.8900000000000006</c:v>
                </c:pt>
                <c:pt idx="2947">
                  <c:v>0.34000000000000341</c:v>
                </c:pt>
                <c:pt idx="2948">
                  <c:v>2.5500000000000043</c:v>
                </c:pt>
                <c:pt idx="2949">
                  <c:v>0.82999999999999829</c:v>
                </c:pt>
                <c:pt idx="2950">
                  <c:v>2.5300000000000011</c:v>
                </c:pt>
                <c:pt idx="2951">
                  <c:v>0.28000000000000114</c:v>
                </c:pt>
                <c:pt idx="2952">
                  <c:v>3.3099999999999987</c:v>
                </c:pt>
                <c:pt idx="2953">
                  <c:v>11.74</c:v>
                </c:pt>
                <c:pt idx="2954">
                  <c:v>5.2700000000000031</c:v>
                </c:pt>
                <c:pt idx="2955">
                  <c:v>22.84</c:v>
                </c:pt>
                <c:pt idx="2956">
                  <c:v>2.5600000000000023</c:v>
                </c:pt>
                <c:pt idx="2957">
                  <c:v>8.1700000000000017</c:v>
                </c:pt>
                <c:pt idx="2958">
                  <c:v>0.78999999999999915</c:v>
                </c:pt>
                <c:pt idx="2959">
                  <c:v>2.0499999999999972</c:v>
                </c:pt>
                <c:pt idx="2960">
                  <c:v>16.149999999999999</c:v>
                </c:pt>
                <c:pt idx="2961">
                  <c:v>8.4699999999999989</c:v>
                </c:pt>
                <c:pt idx="2962">
                  <c:v>5.6199999999999974</c:v>
                </c:pt>
                <c:pt idx="2963">
                  <c:v>5.7999999999999972</c:v>
                </c:pt>
                <c:pt idx="2964">
                  <c:v>1.9399999999999977</c:v>
                </c:pt>
                <c:pt idx="2965">
                  <c:v>0.92999999999999261</c:v>
                </c:pt>
                <c:pt idx="2966">
                  <c:v>7.4200000000000088</c:v>
                </c:pt>
                <c:pt idx="2967">
                  <c:v>2.1999999999999886</c:v>
                </c:pt>
                <c:pt idx="2968">
                  <c:v>1.519999999999996</c:v>
                </c:pt>
                <c:pt idx="2969">
                  <c:v>6.8999999999999915</c:v>
                </c:pt>
                <c:pt idx="2970">
                  <c:v>3.3299999999999983</c:v>
                </c:pt>
                <c:pt idx="2971">
                  <c:v>2.1299999999999955</c:v>
                </c:pt>
                <c:pt idx="2972">
                  <c:v>1.0100000000000051</c:v>
                </c:pt>
                <c:pt idx="2973">
                  <c:v>5.5599999999999952</c:v>
                </c:pt>
                <c:pt idx="2974">
                  <c:v>2.3000000000000043</c:v>
                </c:pt>
                <c:pt idx="2975">
                  <c:v>3.1199999999999974</c:v>
                </c:pt>
                <c:pt idx="2976">
                  <c:v>5.9400000000000048</c:v>
                </c:pt>
                <c:pt idx="2977">
                  <c:v>36.049999999999997</c:v>
                </c:pt>
                <c:pt idx="2978">
                  <c:v>5.1200000000000045</c:v>
                </c:pt>
                <c:pt idx="2979">
                  <c:v>2.0300000000000011</c:v>
                </c:pt>
                <c:pt idx="2980">
                  <c:v>1.0499999999999972</c:v>
                </c:pt>
                <c:pt idx="2981">
                  <c:v>0.60999999999999943</c:v>
                </c:pt>
                <c:pt idx="2982">
                  <c:v>2.0799999999999983</c:v>
                </c:pt>
                <c:pt idx="2983">
                  <c:v>2.6600000000000108</c:v>
                </c:pt>
                <c:pt idx="2984">
                  <c:v>1.6700000000000017</c:v>
                </c:pt>
                <c:pt idx="2985">
                  <c:v>2.2199999999999989</c:v>
                </c:pt>
                <c:pt idx="2986">
                  <c:v>0.56000000000000227</c:v>
                </c:pt>
                <c:pt idx="2987">
                  <c:v>5.9999999999988063E-2</c:v>
                </c:pt>
                <c:pt idx="2988">
                  <c:v>0.90999999999999659</c:v>
                </c:pt>
                <c:pt idx="2989">
                  <c:v>0.34999999999999432</c:v>
                </c:pt>
                <c:pt idx="2990">
                  <c:v>1.5900000000000034</c:v>
                </c:pt>
                <c:pt idx="2991">
                  <c:v>1.25</c:v>
                </c:pt>
                <c:pt idx="2992">
                  <c:v>1.5800000000000125</c:v>
                </c:pt>
                <c:pt idx="2993">
                  <c:v>1.2000000000000028</c:v>
                </c:pt>
                <c:pt idx="2994">
                  <c:v>2.230000000000004</c:v>
                </c:pt>
                <c:pt idx="2995">
                  <c:v>1.8599999999999994</c:v>
                </c:pt>
                <c:pt idx="2996">
                  <c:v>2.3900000000000006</c:v>
                </c:pt>
                <c:pt idx="2997">
                  <c:v>1.6499999999999986</c:v>
                </c:pt>
                <c:pt idx="2998">
                  <c:v>1.0899999999999963</c:v>
                </c:pt>
                <c:pt idx="2999">
                  <c:v>0.43000000000000682</c:v>
                </c:pt>
                <c:pt idx="3000">
                  <c:v>0.99000000000000199</c:v>
                </c:pt>
                <c:pt idx="3001">
                  <c:v>2.7000000000000028</c:v>
                </c:pt>
                <c:pt idx="3002">
                  <c:v>0.63000000000000256</c:v>
                </c:pt>
                <c:pt idx="3003">
                  <c:v>3.2700000000000031</c:v>
                </c:pt>
                <c:pt idx="3004">
                  <c:v>1.3000000000000043</c:v>
                </c:pt>
                <c:pt idx="3005">
                  <c:v>0.38000000000000256</c:v>
                </c:pt>
                <c:pt idx="3006">
                  <c:v>0.93999999999999773</c:v>
                </c:pt>
                <c:pt idx="3007">
                  <c:v>1.3099999999999952</c:v>
                </c:pt>
                <c:pt idx="3008">
                  <c:v>2.0399999999999991</c:v>
                </c:pt>
                <c:pt idx="3009">
                  <c:v>1.980000000000004</c:v>
                </c:pt>
                <c:pt idx="3010">
                  <c:v>0.57999999999999829</c:v>
                </c:pt>
                <c:pt idx="3011">
                  <c:v>4.9999999999997158E-2</c:v>
                </c:pt>
                <c:pt idx="3012">
                  <c:v>0.59000000000000341</c:v>
                </c:pt>
                <c:pt idx="3013">
                  <c:v>3.9999999999999147E-2</c:v>
                </c:pt>
                <c:pt idx="3014">
                  <c:v>0.10000000000000142</c:v>
                </c:pt>
                <c:pt idx="3015">
                  <c:v>1.1300000000000026</c:v>
                </c:pt>
                <c:pt idx="3016">
                  <c:v>0.47999999999999687</c:v>
                </c:pt>
                <c:pt idx="3017">
                  <c:v>1.769999999999996</c:v>
                </c:pt>
                <c:pt idx="3018">
                  <c:v>1.6299999999999955</c:v>
                </c:pt>
                <c:pt idx="3019">
                  <c:v>0.53999999999999204</c:v>
                </c:pt>
                <c:pt idx="3020">
                  <c:v>1.6299999999999955</c:v>
                </c:pt>
                <c:pt idx="3021">
                  <c:v>0.53000000000000114</c:v>
                </c:pt>
                <c:pt idx="3022">
                  <c:v>0.28999999999999915</c:v>
                </c:pt>
                <c:pt idx="3023">
                  <c:v>0.28999999999999915</c:v>
                </c:pt>
                <c:pt idx="3024">
                  <c:v>3.9199999999999946</c:v>
                </c:pt>
                <c:pt idx="3025">
                  <c:v>4.990000000000002</c:v>
                </c:pt>
                <c:pt idx="3026">
                  <c:v>2.490000000000002</c:v>
                </c:pt>
                <c:pt idx="3027">
                  <c:v>4.75</c:v>
                </c:pt>
                <c:pt idx="3028">
                  <c:v>2.0399999999999991</c:v>
                </c:pt>
                <c:pt idx="3029">
                  <c:v>3.3200000000000003</c:v>
                </c:pt>
                <c:pt idx="3030">
                  <c:v>6.0100000000000016</c:v>
                </c:pt>
                <c:pt idx="3031">
                  <c:v>2.2600000000000016</c:v>
                </c:pt>
                <c:pt idx="3032">
                  <c:v>1.6099999999999994</c:v>
                </c:pt>
                <c:pt idx="3033">
                  <c:v>2.3200000000000003</c:v>
                </c:pt>
                <c:pt idx="3034">
                  <c:v>4.1199999999999974</c:v>
                </c:pt>
                <c:pt idx="3035">
                  <c:v>2.8800000000000026</c:v>
                </c:pt>
                <c:pt idx="3036">
                  <c:v>0.78999999999999915</c:v>
                </c:pt>
                <c:pt idx="3037">
                  <c:v>2.9600000000000009</c:v>
                </c:pt>
                <c:pt idx="3038">
                  <c:v>2.4699999999999989</c:v>
                </c:pt>
                <c:pt idx="3039">
                  <c:v>1.75</c:v>
                </c:pt>
                <c:pt idx="3040">
                  <c:v>0.17999999999999972</c:v>
                </c:pt>
                <c:pt idx="3041">
                  <c:v>1.539999999999992</c:v>
                </c:pt>
                <c:pt idx="3042">
                  <c:v>2.4400000000000119</c:v>
                </c:pt>
                <c:pt idx="3043">
                  <c:v>1.0000000000005116E-2</c:v>
                </c:pt>
                <c:pt idx="3044">
                  <c:v>1.9600000000000009</c:v>
                </c:pt>
                <c:pt idx="3045">
                  <c:v>0.53999999999999915</c:v>
                </c:pt>
                <c:pt idx="3046">
                  <c:v>1.3000000000000043</c:v>
                </c:pt>
                <c:pt idx="3047">
                  <c:v>20.22</c:v>
                </c:pt>
                <c:pt idx="3048">
                  <c:v>22.300000000000004</c:v>
                </c:pt>
                <c:pt idx="3049">
                  <c:v>16.260000000000002</c:v>
                </c:pt>
                <c:pt idx="3050">
                  <c:v>2.9500000000000028</c:v>
                </c:pt>
                <c:pt idx="3051">
                  <c:v>5.009999999999998</c:v>
                </c:pt>
                <c:pt idx="3052">
                  <c:v>11.23</c:v>
                </c:pt>
                <c:pt idx="3053">
                  <c:v>2.25</c:v>
                </c:pt>
                <c:pt idx="3054">
                  <c:v>2.2600000000000051</c:v>
                </c:pt>
                <c:pt idx="3055">
                  <c:v>2</c:v>
                </c:pt>
                <c:pt idx="3056">
                  <c:v>4.4399999999999977</c:v>
                </c:pt>
                <c:pt idx="3057">
                  <c:v>7.8800000000000097</c:v>
                </c:pt>
                <c:pt idx="3058">
                  <c:v>5.9499999999999886</c:v>
                </c:pt>
                <c:pt idx="3059">
                  <c:v>4.9100000000000108</c:v>
                </c:pt>
                <c:pt idx="3060">
                  <c:v>3.9699999999999989</c:v>
                </c:pt>
                <c:pt idx="3061">
                  <c:v>2.4099999999999966</c:v>
                </c:pt>
                <c:pt idx="3062">
                  <c:v>1.4000000000000057</c:v>
                </c:pt>
                <c:pt idx="3063">
                  <c:v>4.8199999999999932</c:v>
                </c:pt>
                <c:pt idx="3064">
                  <c:v>6.6099999999999994</c:v>
                </c:pt>
                <c:pt idx="3065">
                  <c:v>4.8299999999999983</c:v>
                </c:pt>
                <c:pt idx="3066">
                  <c:v>1.25</c:v>
                </c:pt>
                <c:pt idx="3067">
                  <c:v>1.9899999999999949</c:v>
                </c:pt>
                <c:pt idx="3068">
                  <c:v>3.6400000000000006</c:v>
                </c:pt>
                <c:pt idx="3069">
                  <c:v>0.77999999999999403</c:v>
                </c:pt>
                <c:pt idx="3070">
                  <c:v>2.8699999999999974</c:v>
                </c:pt>
                <c:pt idx="3071">
                  <c:v>0.99000000000000199</c:v>
                </c:pt>
                <c:pt idx="3072">
                  <c:v>23.99</c:v>
                </c:pt>
                <c:pt idx="3073">
                  <c:v>21</c:v>
                </c:pt>
                <c:pt idx="3074">
                  <c:v>5.0500000000000043</c:v>
                </c:pt>
                <c:pt idx="3075">
                  <c:v>19</c:v>
                </c:pt>
                <c:pt idx="3076">
                  <c:v>7.6299999999999955</c:v>
                </c:pt>
                <c:pt idx="3077">
                  <c:v>6.6600000000000037</c:v>
                </c:pt>
                <c:pt idx="3078">
                  <c:v>1.0000000000005116E-2</c:v>
                </c:pt>
                <c:pt idx="3079">
                  <c:v>2.2800000000000011</c:v>
                </c:pt>
                <c:pt idx="3080">
                  <c:v>3.0599999999999881</c:v>
                </c:pt>
                <c:pt idx="3081">
                  <c:v>0.46999999999999886</c:v>
                </c:pt>
                <c:pt idx="3082">
                  <c:v>0.44000000000001194</c:v>
                </c:pt>
                <c:pt idx="3083">
                  <c:v>0.5</c:v>
                </c:pt>
                <c:pt idx="3084">
                  <c:v>0.46000000000000796</c:v>
                </c:pt>
                <c:pt idx="3085">
                  <c:v>0.69999999999998863</c:v>
                </c:pt>
                <c:pt idx="3086">
                  <c:v>1.75</c:v>
                </c:pt>
                <c:pt idx="3087">
                  <c:v>1.3299999999999983</c:v>
                </c:pt>
                <c:pt idx="3088">
                  <c:v>0.56000000000000227</c:v>
                </c:pt>
                <c:pt idx="3089">
                  <c:v>2.4599999999999937</c:v>
                </c:pt>
                <c:pt idx="3090">
                  <c:v>1.9200000000000017</c:v>
                </c:pt>
                <c:pt idx="3091">
                  <c:v>1.3599999999999994</c:v>
                </c:pt>
                <c:pt idx="3092">
                  <c:v>3.1299999999999955</c:v>
                </c:pt>
                <c:pt idx="3093">
                  <c:v>2.5600000000000023</c:v>
                </c:pt>
                <c:pt idx="3094">
                  <c:v>1.259999999999998</c:v>
                </c:pt>
                <c:pt idx="3095">
                  <c:v>2.1400000000000006</c:v>
                </c:pt>
                <c:pt idx="3096">
                  <c:v>22</c:v>
                </c:pt>
                <c:pt idx="3097">
                  <c:v>0</c:v>
                </c:pt>
                <c:pt idx="3098">
                  <c:v>42.13</c:v>
                </c:pt>
                <c:pt idx="3099">
                  <c:v>0.09</c:v>
                </c:pt>
                <c:pt idx="3100">
                  <c:v>0.06</c:v>
                </c:pt>
                <c:pt idx="3101">
                  <c:v>22.48</c:v>
                </c:pt>
                <c:pt idx="3102">
                  <c:v>1.019999999999996</c:v>
                </c:pt>
                <c:pt idx="3103">
                  <c:v>0.40000000000000568</c:v>
                </c:pt>
                <c:pt idx="3104">
                  <c:v>2.4399999999999977</c:v>
                </c:pt>
                <c:pt idx="3105">
                  <c:v>3.0699999999999932</c:v>
                </c:pt>
                <c:pt idx="3106">
                  <c:v>5.0100000000000051</c:v>
                </c:pt>
                <c:pt idx="3107">
                  <c:v>3.7000000000000028</c:v>
                </c:pt>
                <c:pt idx="3108">
                  <c:v>0.73000000000000398</c:v>
                </c:pt>
                <c:pt idx="3109">
                  <c:v>0.85999999999999943</c:v>
                </c:pt>
                <c:pt idx="3110">
                  <c:v>2.5</c:v>
                </c:pt>
                <c:pt idx="3111">
                  <c:v>3.6700000000000017</c:v>
                </c:pt>
                <c:pt idx="3112">
                  <c:v>2.5</c:v>
                </c:pt>
                <c:pt idx="3113">
                  <c:v>2.980000000000004</c:v>
                </c:pt>
                <c:pt idx="3114">
                  <c:v>0.73000000000000398</c:v>
                </c:pt>
                <c:pt idx="3115">
                  <c:v>0.31999999999999318</c:v>
                </c:pt>
                <c:pt idx="3116">
                  <c:v>0.95000000000000284</c:v>
                </c:pt>
                <c:pt idx="3117">
                  <c:v>1.490000000000002</c:v>
                </c:pt>
                <c:pt idx="3118">
                  <c:v>3.1199999999999974</c:v>
                </c:pt>
                <c:pt idx="3119">
                  <c:v>0</c:v>
                </c:pt>
                <c:pt idx="3120">
                  <c:v>2.7800000000000011</c:v>
                </c:pt>
                <c:pt idx="3121">
                  <c:v>12</c:v>
                </c:pt>
                <c:pt idx="3122">
                  <c:v>0.82000000000000028</c:v>
                </c:pt>
                <c:pt idx="3123">
                  <c:v>22.990000000000002</c:v>
                </c:pt>
                <c:pt idx="3124">
                  <c:v>22.990000000000002</c:v>
                </c:pt>
                <c:pt idx="3125">
                  <c:v>27.9</c:v>
                </c:pt>
                <c:pt idx="3126">
                  <c:v>3.0300000000000011</c:v>
                </c:pt>
                <c:pt idx="3127">
                  <c:v>1.4600000000000009</c:v>
                </c:pt>
                <c:pt idx="3128">
                  <c:v>2.480000000000004</c:v>
                </c:pt>
                <c:pt idx="3129">
                  <c:v>0.14999999999999147</c:v>
                </c:pt>
                <c:pt idx="3130">
                  <c:v>0.97999999999998977</c:v>
                </c:pt>
                <c:pt idx="3131">
                  <c:v>0.14000000000000057</c:v>
                </c:pt>
                <c:pt idx="3132">
                  <c:v>0.52000000000000313</c:v>
                </c:pt>
                <c:pt idx="3133">
                  <c:v>1.1400000000000006</c:v>
                </c:pt>
                <c:pt idx="3134">
                  <c:v>0.60000000000000142</c:v>
                </c:pt>
                <c:pt idx="3135">
                  <c:v>1.220000000000006</c:v>
                </c:pt>
                <c:pt idx="3136">
                  <c:v>0.40999999999999659</c:v>
                </c:pt>
                <c:pt idx="3137">
                  <c:v>2.6600000000000108</c:v>
                </c:pt>
                <c:pt idx="3138">
                  <c:v>2.0799999999999983</c:v>
                </c:pt>
                <c:pt idx="3139">
                  <c:v>2.3700000000000045</c:v>
                </c:pt>
                <c:pt idx="3140">
                  <c:v>0.58999999999999631</c:v>
                </c:pt>
                <c:pt idx="3141">
                  <c:v>2.1700000000000017</c:v>
                </c:pt>
                <c:pt idx="3142">
                  <c:v>1.8000000000000043</c:v>
                </c:pt>
                <c:pt idx="3143">
                  <c:v>1.2999999999999972</c:v>
                </c:pt>
                <c:pt idx="3144">
                  <c:v>6.5599999999999952</c:v>
                </c:pt>
                <c:pt idx="3145">
                  <c:v>16.069999999999997</c:v>
                </c:pt>
                <c:pt idx="3146">
                  <c:v>0.82999999999999829</c:v>
                </c:pt>
                <c:pt idx="3147">
                  <c:v>0.91000000000000014</c:v>
                </c:pt>
                <c:pt idx="3148">
                  <c:v>2.3999999999999986</c:v>
                </c:pt>
                <c:pt idx="3149">
                  <c:v>4.2899999999999991</c:v>
                </c:pt>
                <c:pt idx="3150">
                  <c:v>3.5</c:v>
                </c:pt>
                <c:pt idx="3151">
                  <c:v>2.3100000000000094</c:v>
                </c:pt>
                <c:pt idx="3152">
                  <c:v>2.8400000000000034</c:v>
                </c:pt>
                <c:pt idx="3153">
                  <c:v>0.59999999999999432</c:v>
                </c:pt>
                <c:pt idx="3154">
                  <c:v>1.5400000000000063</c:v>
                </c:pt>
                <c:pt idx="3155">
                  <c:v>1.5099999999999909</c:v>
                </c:pt>
                <c:pt idx="3156">
                  <c:v>2.6999999999999886</c:v>
                </c:pt>
                <c:pt idx="3157">
                  <c:v>2.0900000000000034</c:v>
                </c:pt>
                <c:pt idx="3158">
                  <c:v>1.3900000000000006</c:v>
                </c:pt>
                <c:pt idx="3159">
                  <c:v>1.3500000000000014</c:v>
                </c:pt>
                <c:pt idx="3160">
                  <c:v>1.1200000000000045</c:v>
                </c:pt>
                <c:pt idx="3161">
                  <c:v>3.9500000000000028</c:v>
                </c:pt>
                <c:pt idx="3162">
                  <c:v>2.3299999999999983</c:v>
                </c:pt>
                <c:pt idx="3163">
                  <c:v>2.0499999999999972</c:v>
                </c:pt>
                <c:pt idx="3164">
                  <c:v>1.8399999999999963</c:v>
                </c:pt>
                <c:pt idx="3165">
                  <c:v>0.60999999999999943</c:v>
                </c:pt>
                <c:pt idx="3166">
                  <c:v>0.33999999999999631</c:v>
                </c:pt>
                <c:pt idx="3167">
                  <c:v>1.6099999999999994</c:v>
                </c:pt>
                <c:pt idx="3168">
                  <c:v>36.909999999999997</c:v>
                </c:pt>
                <c:pt idx="3169">
                  <c:v>0</c:v>
                </c:pt>
                <c:pt idx="3170">
                  <c:v>3.9999999999999147E-2</c:v>
                </c:pt>
                <c:pt idx="3171">
                  <c:v>4.0799999999999983</c:v>
                </c:pt>
                <c:pt idx="3172">
                  <c:v>0.62000000000000099</c:v>
                </c:pt>
                <c:pt idx="3173">
                  <c:v>3.3200000000000003</c:v>
                </c:pt>
                <c:pt idx="3174">
                  <c:v>0.60000000000000142</c:v>
                </c:pt>
                <c:pt idx="3175">
                  <c:v>1.6499999999999986</c:v>
                </c:pt>
                <c:pt idx="3176">
                  <c:v>0.29000000000000625</c:v>
                </c:pt>
                <c:pt idx="3177">
                  <c:v>0.82999999999999829</c:v>
                </c:pt>
                <c:pt idx="3178">
                  <c:v>0.65999999999999659</c:v>
                </c:pt>
                <c:pt idx="3179">
                  <c:v>0.34000000000000341</c:v>
                </c:pt>
                <c:pt idx="3180">
                  <c:v>0.21000000000000085</c:v>
                </c:pt>
                <c:pt idx="3181">
                  <c:v>0.63000000000000256</c:v>
                </c:pt>
                <c:pt idx="3182">
                  <c:v>1.6600000000000037</c:v>
                </c:pt>
                <c:pt idx="3183">
                  <c:v>0.46000000000000085</c:v>
                </c:pt>
                <c:pt idx="3184">
                  <c:v>0.96999999999999886</c:v>
                </c:pt>
                <c:pt idx="3185">
                  <c:v>2.769999999999996</c:v>
                </c:pt>
                <c:pt idx="3186">
                  <c:v>0.64999999999999858</c:v>
                </c:pt>
                <c:pt idx="3187">
                  <c:v>0.73000000000000398</c:v>
                </c:pt>
                <c:pt idx="3188">
                  <c:v>0.95000000000000284</c:v>
                </c:pt>
                <c:pt idx="3189">
                  <c:v>0.57999999999999829</c:v>
                </c:pt>
                <c:pt idx="3190">
                  <c:v>0.60999999999999943</c:v>
                </c:pt>
                <c:pt idx="3191">
                  <c:v>2.25</c:v>
                </c:pt>
                <c:pt idx="3192">
                  <c:v>3.490000000000002</c:v>
                </c:pt>
                <c:pt idx="3193">
                  <c:v>3.1400000000000006</c:v>
                </c:pt>
                <c:pt idx="3194">
                  <c:v>6.9700000000000024</c:v>
                </c:pt>
                <c:pt idx="3195">
                  <c:v>8</c:v>
                </c:pt>
                <c:pt idx="3196">
                  <c:v>8</c:v>
                </c:pt>
                <c:pt idx="3197">
                  <c:v>1.1499999999999986</c:v>
                </c:pt>
                <c:pt idx="3198">
                  <c:v>4.4699999999999989</c:v>
                </c:pt>
                <c:pt idx="3199">
                  <c:v>11.369999999999997</c:v>
                </c:pt>
                <c:pt idx="3200">
                  <c:v>1.6099999999999994</c:v>
                </c:pt>
                <c:pt idx="3201">
                  <c:v>0.39999999999999858</c:v>
                </c:pt>
                <c:pt idx="3202">
                  <c:v>0.72000000000000597</c:v>
                </c:pt>
                <c:pt idx="3203">
                  <c:v>1.279999999999994</c:v>
                </c:pt>
                <c:pt idx="3204">
                  <c:v>2.1999999999999957</c:v>
                </c:pt>
                <c:pt idx="3205">
                  <c:v>0.50999999999999801</c:v>
                </c:pt>
                <c:pt idx="3206">
                  <c:v>0.67000000000000171</c:v>
                </c:pt>
                <c:pt idx="3207">
                  <c:v>1.4399999999999977</c:v>
                </c:pt>
                <c:pt idx="3208">
                  <c:v>0.35999999999999943</c:v>
                </c:pt>
                <c:pt idx="3209">
                  <c:v>5.6499999999999915</c:v>
                </c:pt>
                <c:pt idx="3210">
                  <c:v>5.7399999999999949</c:v>
                </c:pt>
                <c:pt idx="3211">
                  <c:v>4</c:v>
                </c:pt>
                <c:pt idx="3212">
                  <c:v>1.769999999999996</c:v>
                </c:pt>
                <c:pt idx="3213">
                  <c:v>0.27000000000000313</c:v>
                </c:pt>
                <c:pt idx="3214">
                  <c:v>0.14999999999999858</c:v>
                </c:pt>
                <c:pt idx="3215">
                  <c:v>0.46000000000000085</c:v>
                </c:pt>
                <c:pt idx="3216">
                  <c:v>26.49</c:v>
                </c:pt>
                <c:pt idx="3217">
                  <c:v>20.13</c:v>
                </c:pt>
                <c:pt idx="3218">
                  <c:v>0.31000000000000227</c:v>
                </c:pt>
                <c:pt idx="3219">
                  <c:v>38.11</c:v>
                </c:pt>
                <c:pt idx="3220">
                  <c:v>12.89</c:v>
                </c:pt>
                <c:pt idx="3221">
                  <c:v>0.93999999999999773</c:v>
                </c:pt>
                <c:pt idx="3222">
                  <c:v>40.019999999999996</c:v>
                </c:pt>
                <c:pt idx="3223">
                  <c:v>7.4399999999999977</c:v>
                </c:pt>
                <c:pt idx="3224">
                  <c:v>8.3799999999999955</c:v>
                </c:pt>
                <c:pt idx="3225">
                  <c:v>9.9099999999999966</c:v>
                </c:pt>
                <c:pt idx="3226">
                  <c:v>9.9200000000000017</c:v>
                </c:pt>
                <c:pt idx="3227">
                  <c:v>9.9099999999999966</c:v>
                </c:pt>
                <c:pt idx="3228">
                  <c:v>4.480000000000004</c:v>
                </c:pt>
                <c:pt idx="3229">
                  <c:v>4.5300000000000011</c:v>
                </c:pt>
                <c:pt idx="3230">
                  <c:v>3.8700000000000045</c:v>
                </c:pt>
                <c:pt idx="3231">
                  <c:v>2.460000000000008</c:v>
                </c:pt>
                <c:pt idx="3232">
                  <c:v>9.4499999999999886</c:v>
                </c:pt>
                <c:pt idx="3233">
                  <c:v>8.4699999999999989</c:v>
                </c:pt>
                <c:pt idx="3234">
                  <c:v>8.0100000000000051</c:v>
                </c:pt>
                <c:pt idx="3235">
                  <c:v>0.42000000000000171</c:v>
                </c:pt>
                <c:pt idx="3236">
                  <c:v>2.6800000000000068</c:v>
                </c:pt>
                <c:pt idx="3237">
                  <c:v>1.9600000000000009</c:v>
                </c:pt>
                <c:pt idx="3238">
                  <c:v>2.6399999999999935</c:v>
                </c:pt>
                <c:pt idx="3239">
                  <c:v>1.0700000000000003</c:v>
                </c:pt>
                <c:pt idx="3240">
                  <c:v>7.3299999999999983</c:v>
                </c:pt>
                <c:pt idx="3241">
                  <c:v>33.01</c:v>
                </c:pt>
                <c:pt idx="3242">
                  <c:v>3.009999999999998</c:v>
                </c:pt>
                <c:pt idx="3243">
                  <c:v>9.9999999999980105E-3</c:v>
                </c:pt>
                <c:pt idx="3244">
                  <c:v>7</c:v>
                </c:pt>
                <c:pt idx="3245">
                  <c:v>9.7100000000000009</c:v>
                </c:pt>
                <c:pt idx="3246">
                  <c:v>2.009999999999998</c:v>
                </c:pt>
                <c:pt idx="3247">
                  <c:v>1.3100000000000023</c:v>
                </c:pt>
                <c:pt idx="3248">
                  <c:v>4.4399999999999977</c:v>
                </c:pt>
                <c:pt idx="3249">
                  <c:v>3.0499999999999972</c:v>
                </c:pt>
                <c:pt idx="3250">
                  <c:v>0.40999999999999659</c:v>
                </c:pt>
                <c:pt idx="3251">
                  <c:v>0.36999999999999034</c:v>
                </c:pt>
                <c:pt idx="3252">
                  <c:v>0.20999999999999375</c:v>
                </c:pt>
                <c:pt idx="3253">
                  <c:v>0.57999999999999829</c:v>
                </c:pt>
                <c:pt idx="3254">
                  <c:v>1.4299999999999926</c:v>
                </c:pt>
                <c:pt idx="3255">
                  <c:v>7.9999999999998295E-2</c:v>
                </c:pt>
                <c:pt idx="3256">
                  <c:v>1.8299999999999983</c:v>
                </c:pt>
                <c:pt idx="3257">
                  <c:v>1.2600000000000051</c:v>
                </c:pt>
                <c:pt idx="3258">
                  <c:v>13.420000000000002</c:v>
                </c:pt>
                <c:pt idx="3259">
                  <c:v>6.4100000000000108</c:v>
                </c:pt>
                <c:pt idx="3260">
                  <c:v>1</c:v>
                </c:pt>
                <c:pt idx="3261">
                  <c:v>0.14999999999999858</c:v>
                </c:pt>
                <c:pt idx="3262">
                  <c:v>2.4299999999999997</c:v>
                </c:pt>
                <c:pt idx="3263">
                  <c:v>1.240000000000002</c:v>
                </c:pt>
                <c:pt idx="3264">
                  <c:v>6.4099999999999966</c:v>
                </c:pt>
                <c:pt idx="3265">
                  <c:v>22.029999999999998</c:v>
                </c:pt>
                <c:pt idx="3266">
                  <c:v>0.23000000000000398</c:v>
                </c:pt>
                <c:pt idx="3267">
                  <c:v>9.9999999999980105E-3</c:v>
                </c:pt>
                <c:pt idx="3268">
                  <c:v>2.230000000000004</c:v>
                </c:pt>
                <c:pt idx="3269">
                  <c:v>4.5499999999999972</c:v>
                </c:pt>
                <c:pt idx="3270">
                  <c:v>1.3500000000000014</c:v>
                </c:pt>
                <c:pt idx="3271">
                  <c:v>1.789999999999992</c:v>
                </c:pt>
                <c:pt idx="3272">
                  <c:v>1.8700000000000045</c:v>
                </c:pt>
                <c:pt idx="3273">
                  <c:v>0.95000000000000284</c:v>
                </c:pt>
                <c:pt idx="3274">
                  <c:v>4.3900000000000006</c:v>
                </c:pt>
                <c:pt idx="3275">
                  <c:v>4.2000000000000028</c:v>
                </c:pt>
                <c:pt idx="3276">
                  <c:v>2.9299999999999926</c:v>
                </c:pt>
                <c:pt idx="3277">
                  <c:v>2.0600000000000023</c:v>
                </c:pt>
                <c:pt idx="3278">
                  <c:v>2.4700000000000131</c:v>
                </c:pt>
                <c:pt idx="3279">
                  <c:v>2.3100000000000023</c:v>
                </c:pt>
                <c:pt idx="3280">
                  <c:v>0.35999999999999943</c:v>
                </c:pt>
                <c:pt idx="3281">
                  <c:v>8.6200000000000045</c:v>
                </c:pt>
                <c:pt idx="3282">
                  <c:v>1.1000000000000085</c:v>
                </c:pt>
                <c:pt idx="3283">
                  <c:v>1.8800000000000097</c:v>
                </c:pt>
                <c:pt idx="3284">
                  <c:v>2.8299999999999983</c:v>
                </c:pt>
                <c:pt idx="3285">
                  <c:v>2.8000000000000043</c:v>
                </c:pt>
                <c:pt idx="3286">
                  <c:v>2.9500000000000028</c:v>
                </c:pt>
                <c:pt idx="3287">
                  <c:v>3.2900000000000063</c:v>
                </c:pt>
                <c:pt idx="3288">
                  <c:v>18.079999999999998</c:v>
                </c:pt>
                <c:pt idx="3289">
                  <c:v>11.33</c:v>
                </c:pt>
                <c:pt idx="3290">
                  <c:v>2.519999999999996</c:v>
                </c:pt>
                <c:pt idx="3291">
                  <c:v>3.7600000000000051</c:v>
                </c:pt>
                <c:pt idx="3292">
                  <c:v>5.3900000000000006</c:v>
                </c:pt>
                <c:pt idx="3293">
                  <c:v>14.240000000000002</c:v>
                </c:pt>
                <c:pt idx="3294">
                  <c:v>4.3399999999999963</c:v>
                </c:pt>
                <c:pt idx="3295">
                  <c:v>3.480000000000004</c:v>
                </c:pt>
                <c:pt idx="3296">
                  <c:v>3.2999999999999972</c:v>
                </c:pt>
                <c:pt idx="3297">
                  <c:v>5.0500000000000114</c:v>
                </c:pt>
                <c:pt idx="3298">
                  <c:v>7.57</c:v>
                </c:pt>
                <c:pt idx="3299">
                  <c:v>1.509999999999998</c:v>
                </c:pt>
                <c:pt idx="3300">
                  <c:v>3.9499999999999993</c:v>
                </c:pt>
                <c:pt idx="3301">
                  <c:v>47.22</c:v>
                </c:pt>
                <c:pt idx="3302">
                  <c:v>45.949999999999996</c:v>
                </c:pt>
                <c:pt idx="3303">
                  <c:v>4.8500000000000085</c:v>
                </c:pt>
                <c:pt idx="3304">
                  <c:v>1.0100000000000051</c:v>
                </c:pt>
                <c:pt idx="3305">
                  <c:v>2.0400000000000063</c:v>
                </c:pt>
                <c:pt idx="3306">
                  <c:v>3.5500000000000114</c:v>
                </c:pt>
                <c:pt idx="3307">
                  <c:v>1.9699999999999989</c:v>
                </c:pt>
                <c:pt idx="3308">
                  <c:v>2.0800000000000054</c:v>
                </c:pt>
                <c:pt idx="3309">
                  <c:v>4.740000000000002</c:v>
                </c:pt>
                <c:pt idx="3310">
                  <c:v>9.6000000000000014</c:v>
                </c:pt>
                <c:pt idx="3311">
                  <c:v>22.01</c:v>
                </c:pt>
                <c:pt idx="3312">
                  <c:v>0</c:v>
                </c:pt>
                <c:pt idx="3313">
                  <c:v>0</c:v>
                </c:pt>
                <c:pt idx="3314">
                  <c:v>0.05</c:v>
                </c:pt>
                <c:pt idx="3315">
                  <c:v>0</c:v>
                </c:pt>
                <c:pt idx="3316">
                  <c:v>0</c:v>
                </c:pt>
                <c:pt idx="3317">
                  <c:v>0</c:v>
                </c:pt>
                <c:pt idx="3318">
                  <c:v>1.7899999999999991</c:v>
                </c:pt>
                <c:pt idx="3319">
                  <c:v>3.9000000000000057</c:v>
                </c:pt>
                <c:pt idx="3320">
                  <c:v>0.49000000000000909</c:v>
                </c:pt>
                <c:pt idx="3321">
                  <c:v>2.2400000000000091</c:v>
                </c:pt>
                <c:pt idx="3322">
                  <c:v>0.78000000000000114</c:v>
                </c:pt>
                <c:pt idx="3323">
                  <c:v>0.82999999999999829</c:v>
                </c:pt>
                <c:pt idx="3324">
                  <c:v>0.87000000000000455</c:v>
                </c:pt>
                <c:pt idx="3325">
                  <c:v>2</c:v>
                </c:pt>
                <c:pt idx="3326">
                  <c:v>0.32999999999999829</c:v>
                </c:pt>
                <c:pt idx="3327">
                  <c:v>2.3500000000000085</c:v>
                </c:pt>
                <c:pt idx="3328">
                  <c:v>1.0899999999999892</c:v>
                </c:pt>
                <c:pt idx="3329">
                  <c:v>8.0300000000000011</c:v>
                </c:pt>
                <c:pt idx="3330">
                  <c:v>1.8800000000000097</c:v>
                </c:pt>
                <c:pt idx="3331">
                  <c:v>2.4000000000000057</c:v>
                </c:pt>
                <c:pt idx="3332">
                  <c:v>2.2399999999999949</c:v>
                </c:pt>
                <c:pt idx="3333">
                  <c:v>3.8700000000000045</c:v>
                </c:pt>
                <c:pt idx="3334">
                  <c:v>2</c:v>
                </c:pt>
                <c:pt idx="3335">
                  <c:v>14.620000000000001</c:v>
                </c:pt>
                <c:pt idx="3336">
                  <c:v>8.14</c:v>
                </c:pt>
                <c:pt idx="3337">
                  <c:v>16.690000000000001</c:v>
                </c:pt>
                <c:pt idx="3338">
                  <c:v>13.129999999999999</c:v>
                </c:pt>
                <c:pt idx="3339">
                  <c:v>10.84</c:v>
                </c:pt>
                <c:pt idx="3340">
                  <c:v>8.82</c:v>
                </c:pt>
                <c:pt idx="3341">
                  <c:v>1.8599999999999994</c:v>
                </c:pt>
                <c:pt idx="3342">
                  <c:v>12.430000000000003</c:v>
                </c:pt>
                <c:pt idx="3343">
                  <c:v>2.1400000000000006</c:v>
                </c:pt>
                <c:pt idx="3344">
                  <c:v>1.4399999999999977</c:v>
                </c:pt>
                <c:pt idx="3345">
                  <c:v>1.8000000000000043</c:v>
                </c:pt>
                <c:pt idx="3346">
                  <c:v>3.1700000000000017</c:v>
                </c:pt>
                <c:pt idx="3347">
                  <c:v>3.9899999999999949</c:v>
                </c:pt>
                <c:pt idx="3348">
                  <c:v>2.8900000000000006</c:v>
                </c:pt>
                <c:pt idx="3349">
                  <c:v>1.25</c:v>
                </c:pt>
                <c:pt idx="3350">
                  <c:v>2.990000000000002</c:v>
                </c:pt>
                <c:pt idx="3351">
                  <c:v>1.6799999999999997</c:v>
                </c:pt>
                <c:pt idx="3352">
                  <c:v>0.71000000000000085</c:v>
                </c:pt>
                <c:pt idx="3353">
                  <c:v>1.0000000000005116E-2</c:v>
                </c:pt>
                <c:pt idx="3354">
                  <c:v>2.2000000000000028</c:v>
                </c:pt>
                <c:pt idx="3355">
                  <c:v>1.8400000000000034</c:v>
                </c:pt>
                <c:pt idx="3356">
                  <c:v>1.4399999999999977</c:v>
                </c:pt>
                <c:pt idx="3357">
                  <c:v>3.1400000000000006</c:v>
                </c:pt>
                <c:pt idx="3358">
                  <c:v>1.6999999999999957</c:v>
                </c:pt>
                <c:pt idx="3359">
                  <c:v>45.22</c:v>
                </c:pt>
                <c:pt idx="3360">
                  <c:v>3.67</c:v>
                </c:pt>
                <c:pt idx="3361">
                  <c:v>30.169999999999998</c:v>
                </c:pt>
                <c:pt idx="3362">
                  <c:v>0.5</c:v>
                </c:pt>
                <c:pt idx="3363">
                  <c:v>10.459999999999999</c:v>
                </c:pt>
                <c:pt idx="3364">
                  <c:v>17.96</c:v>
                </c:pt>
                <c:pt idx="3365">
                  <c:v>17.28</c:v>
                </c:pt>
                <c:pt idx="3366">
                  <c:v>12.690000000000001</c:v>
                </c:pt>
                <c:pt idx="3367">
                  <c:v>18.259999999999998</c:v>
                </c:pt>
                <c:pt idx="3368">
                  <c:v>12.010000000000002</c:v>
                </c:pt>
                <c:pt idx="3369">
                  <c:v>5.3599999999999994</c:v>
                </c:pt>
                <c:pt idx="3370">
                  <c:v>8.4599999999999937</c:v>
                </c:pt>
                <c:pt idx="3371">
                  <c:v>6.3400000000000034</c:v>
                </c:pt>
                <c:pt idx="3372">
                  <c:v>5.1700000000000017</c:v>
                </c:pt>
                <c:pt idx="3373">
                  <c:v>8.69</c:v>
                </c:pt>
                <c:pt idx="3374">
                  <c:v>9.1199999999999992</c:v>
                </c:pt>
                <c:pt idx="3375">
                  <c:v>3.7000000000000028</c:v>
                </c:pt>
                <c:pt idx="3376">
                  <c:v>8.759999999999998</c:v>
                </c:pt>
                <c:pt idx="3377">
                  <c:v>1.5300000000000011</c:v>
                </c:pt>
                <c:pt idx="3378">
                  <c:v>1.7500000000000071</c:v>
                </c:pt>
                <c:pt idx="3379">
                  <c:v>0</c:v>
                </c:pt>
                <c:pt idx="3380">
                  <c:v>4.9099999999999966</c:v>
                </c:pt>
                <c:pt idx="3381">
                  <c:v>2.759999999999998</c:v>
                </c:pt>
                <c:pt idx="3382">
                  <c:v>0.35000000000000142</c:v>
                </c:pt>
                <c:pt idx="3383">
                  <c:v>4.0800000000000054</c:v>
                </c:pt>
                <c:pt idx="3384">
                  <c:v>6.0399999999999991</c:v>
                </c:pt>
                <c:pt idx="3385">
                  <c:v>30.89</c:v>
                </c:pt>
                <c:pt idx="3386">
                  <c:v>5.0399999999999991</c:v>
                </c:pt>
                <c:pt idx="3387">
                  <c:v>7.0399999999999956</c:v>
                </c:pt>
                <c:pt idx="3388">
                  <c:v>7.740000000000002</c:v>
                </c:pt>
                <c:pt idx="3389">
                  <c:v>2.7399999999999949</c:v>
                </c:pt>
                <c:pt idx="3390">
                  <c:v>0.74000000000000199</c:v>
                </c:pt>
                <c:pt idx="3391">
                  <c:v>0.34999999999999432</c:v>
                </c:pt>
                <c:pt idx="3392">
                  <c:v>6.1900000000000119</c:v>
                </c:pt>
                <c:pt idx="3393">
                  <c:v>6.8400000000000034</c:v>
                </c:pt>
                <c:pt idx="3394">
                  <c:v>6.0400000000000063</c:v>
                </c:pt>
                <c:pt idx="3395">
                  <c:v>4.7399999999999949</c:v>
                </c:pt>
                <c:pt idx="3396">
                  <c:v>6.2800000000000011</c:v>
                </c:pt>
                <c:pt idx="3397">
                  <c:v>2.6299999999999955</c:v>
                </c:pt>
                <c:pt idx="3398">
                  <c:v>4.7199999999999989</c:v>
                </c:pt>
                <c:pt idx="3399">
                  <c:v>4.3900000000000006</c:v>
                </c:pt>
                <c:pt idx="3400">
                  <c:v>2.3599999999999994</c:v>
                </c:pt>
                <c:pt idx="3401">
                  <c:v>2.230000000000004</c:v>
                </c:pt>
                <c:pt idx="3402">
                  <c:v>2.1300000000000097</c:v>
                </c:pt>
                <c:pt idx="3403">
                  <c:v>4.8499999999999943</c:v>
                </c:pt>
                <c:pt idx="3404">
                  <c:v>1.4499999999999957</c:v>
                </c:pt>
                <c:pt idx="3405">
                  <c:v>2.7700000000000031</c:v>
                </c:pt>
                <c:pt idx="3406">
                  <c:v>0.85000000000000142</c:v>
                </c:pt>
                <c:pt idx="3407">
                  <c:v>0.82999999999999829</c:v>
                </c:pt>
                <c:pt idx="3408">
                  <c:v>1.3800000000000026</c:v>
                </c:pt>
                <c:pt idx="3409">
                  <c:v>2.8599999999999994</c:v>
                </c:pt>
                <c:pt idx="3410">
                  <c:v>2.6700000000000017</c:v>
                </c:pt>
                <c:pt idx="3411">
                  <c:v>3.0399999999999991</c:v>
                </c:pt>
                <c:pt idx="3412">
                  <c:v>2.25</c:v>
                </c:pt>
                <c:pt idx="3413">
                  <c:v>0.37999999999999545</c:v>
                </c:pt>
                <c:pt idx="3414">
                  <c:v>0.21999999999999886</c:v>
                </c:pt>
                <c:pt idx="3415">
                  <c:v>1.5699999999999932</c:v>
                </c:pt>
                <c:pt idx="3416">
                  <c:v>5.529999999999994</c:v>
                </c:pt>
                <c:pt idx="3417">
                  <c:v>2.6599999999999966</c:v>
                </c:pt>
                <c:pt idx="3418">
                  <c:v>1.1600000000000108</c:v>
                </c:pt>
                <c:pt idx="3419">
                  <c:v>11.260000000000005</c:v>
                </c:pt>
                <c:pt idx="3420">
                  <c:v>8.89</c:v>
                </c:pt>
                <c:pt idx="3421">
                  <c:v>3.1400000000000006</c:v>
                </c:pt>
                <c:pt idx="3422">
                  <c:v>2.6600000000000108</c:v>
                </c:pt>
                <c:pt idx="3423">
                  <c:v>0.60999999999999943</c:v>
                </c:pt>
                <c:pt idx="3424">
                  <c:v>0.60999999999999943</c:v>
                </c:pt>
                <c:pt idx="3425">
                  <c:v>0.51999999999999602</c:v>
                </c:pt>
                <c:pt idx="3426">
                  <c:v>0.96999999999999886</c:v>
                </c:pt>
                <c:pt idx="3427">
                  <c:v>0.68000000000000682</c:v>
                </c:pt>
                <c:pt idx="3428">
                  <c:v>2.019999999999996</c:v>
                </c:pt>
                <c:pt idx="3429">
                  <c:v>0.67999999999999972</c:v>
                </c:pt>
                <c:pt idx="3430">
                  <c:v>0.46999999999999886</c:v>
                </c:pt>
                <c:pt idx="3431">
                  <c:v>0.75</c:v>
                </c:pt>
                <c:pt idx="3432">
                  <c:v>3.1700000000000017</c:v>
                </c:pt>
                <c:pt idx="3433">
                  <c:v>42.5</c:v>
                </c:pt>
                <c:pt idx="3434">
                  <c:v>0.89999999999999858</c:v>
                </c:pt>
                <c:pt idx="3435">
                  <c:v>4.9099999999999966</c:v>
                </c:pt>
                <c:pt idx="3436">
                  <c:v>0.80000000000000426</c:v>
                </c:pt>
                <c:pt idx="3437">
                  <c:v>1.3500000000000014</c:v>
                </c:pt>
                <c:pt idx="3438">
                  <c:v>0.6699999999999946</c:v>
                </c:pt>
                <c:pt idx="3439">
                  <c:v>1.7000000000000028</c:v>
                </c:pt>
                <c:pt idx="3440">
                  <c:v>0.90000000000000568</c:v>
                </c:pt>
                <c:pt idx="3441">
                  <c:v>1.0099999999999909</c:v>
                </c:pt>
                <c:pt idx="3442">
                  <c:v>55.58</c:v>
                </c:pt>
                <c:pt idx="3443">
                  <c:v>4.63</c:v>
                </c:pt>
                <c:pt idx="3444">
                  <c:v>0</c:v>
                </c:pt>
                <c:pt idx="3445">
                  <c:v>0</c:v>
                </c:pt>
                <c:pt idx="3446">
                  <c:v>0</c:v>
                </c:pt>
                <c:pt idx="3447">
                  <c:v>40.01</c:v>
                </c:pt>
                <c:pt idx="3448">
                  <c:v>2.1100000000000065</c:v>
                </c:pt>
                <c:pt idx="3449">
                  <c:v>2.1099999999999994</c:v>
                </c:pt>
                <c:pt idx="3450">
                  <c:v>1.210000000000008</c:v>
                </c:pt>
                <c:pt idx="3451">
                  <c:v>2.1699999999999875</c:v>
                </c:pt>
                <c:pt idx="3452">
                  <c:v>1.2899999999999991</c:v>
                </c:pt>
                <c:pt idx="3453">
                  <c:v>1.6599999999999966</c:v>
                </c:pt>
                <c:pt idx="3454">
                  <c:v>1.2999999999999972</c:v>
                </c:pt>
                <c:pt idx="3455">
                  <c:v>1.7299999999999969</c:v>
                </c:pt>
                <c:pt idx="3456">
                  <c:v>13.71</c:v>
                </c:pt>
                <c:pt idx="3457">
                  <c:v>10.020000000000003</c:v>
                </c:pt>
                <c:pt idx="3458">
                  <c:v>3.0800000000000018</c:v>
                </c:pt>
                <c:pt idx="3459">
                  <c:v>0.96999999999999886</c:v>
                </c:pt>
                <c:pt idx="3460">
                  <c:v>1.3900000000000006</c:v>
                </c:pt>
                <c:pt idx="3461">
                  <c:v>5.1799999999999962</c:v>
                </c:pt>
                <c:pt idx="3462">
                  <c:v>19.64</c:v>
                </c:pt>
                <c:pt idx="3463">
                  <c:v>8.6600000000000037</c:v>
                </c:pt>
                <c:pt idx="3464">
                  <c:v>9.490000000000002</c:v>
                </c:pt>
                <c:pt idx="3465">
                  <c:v>9.9799999999999969</c:v>
                </c:pt>
                <c:pt idx="3466">
                  <c:v>9.6199999999999974</c:v>
                </c:pt>
                <c:pt idx="3467">
                  <c:v>9.1700000000000017</c:v>
                </c:pt>
                <c:pt idx="3468">
                  <c:v>3.4699999999999989</c:v>
                </c:pt>
                <c:pt idx="3469">
                  <c:v>1.7100000000000009</c:v>
                </c:pt>
                <c:pt idx="3470">
                  <c:v>9.0200000000000031</c:v>
                </c:pt>
                <c:pt idx="3471">
                  <c:v>1.3299999999999983</c:v>
                </c:pt>
                <c:pt idx="3472">
                  <c:v>1.9499999999999957</c:v>
                </c:pt>
                <c:pt idx="3473">
                  <c:v>0.60999999999999943</c:v>
                </c:pt>
                <c:pt idx="3474">
                  <c:v>1.4500000000000028</c:v>
                </c:pt>
                <c:pt idx="3475">
                  <c:v>1.1700000000000017</c:v>
                </c:pt>
                <c:pt idx="3476">
                  <c:v>1.0499999999999972</c:v>
                </c:pt>
                <c:pt idx="3477">
                  <c:v>1.5</c:v>
                </c:pt>
                <c:pt idx="3478">
                  <c:v>0.89999999999999858</c:v>
                </c:pt>
                <c:pt idx="3479">
                  <c:v>0.69999999999999574</c:v>
                </c:pt>
                <c:pt idx="3480">
                  <c:v>0.62000000000000099</c:v>
                </c:pt>
                <c:pt idx="3481">
                  <c:v>1.4299999999999997</c:v>
                </c:pt>
                <c:pt idx="3482">
                  <c:v>4.1300000000000008</c:v>
                </c:pt>
                <c:pt idx="3483">
                  <c:v>1.25</c:v>
                </c:pt>
                <c:pt idx="3484">
                  <c:v>0.6899999999999995</c:v>
                </c:pt>
                <c:pt idx="3485">
                  <c:v>0.82000000000000028</c:v>
                </c:pt>
                <c:pt idx="3486">
                  <c:v>1.4000000000000004</c:v>
                </c:pt>
                <c:pt idx="3487">
                  <c:v>1.0199999999999996</c:v>
                </c:pt>
                <c:pt idx="3488">
                  <c:v>8.91</c:v>
                </c:pt>
                <c:pt idx="3489">
                  <c:v>6.75</c:v>
                </c:pt>
                <c:pt idx="3490">
                  <c:v>0.92000000000000171</c:v>
                </c:pt>
                <c:pt idx="3491">
                  <c:v>0.89999999999999858</c:v>
                </c:pt>
                <c:pt idx="3492">
                  <c:v>0.67999999999999972</c:v>
                </c:pt>
                <c:pt idx="3493">
                  <c:v>0.93999999999999773</c:v>
                </c:pt>
                <c:pt idx="3494">
                  <c:v>1.1999999999999957</c:v>
                </c:pt>
                <c:pt idx="3495">
                  <c:v>1.1799999999999997</c:v>
                </c:pt>
                <c:pt idx="3496">
                  <c:v>1.2899999999999991</c:v>
                </c:pt>
                <c:pt idx="3497">
                  <c:v>4.6500000000000057</c:v>
                </c:pt>
                <c:pt idx="3498">
                  <c:v>0.54999999999999716</c:v>
                </c:pt>
                <c:pt idx="3499">
                  <c:v>1.2299999999999969</c:v>
                </c:pt>
                <c:pt idx="3500">
                  <c:v>7.2899999999999991</c:v>
                </c:pt>
                <c:pt idx="3501">
                  <c:v>1.3300000000000018</c:v>
                </c:pt>
                <c:pt idx="3502">
                  <c:v>1.0699999999999967</c:v>
                </c:pt>
                <c:pt idx="3503">
                  <c:v>1.4400000000000013</c:v>
                </c:pt>
                <c:pt idx="3504">
                  <c:v>1.3299999999999983</c:v>
                </c:pt>
                <c:pt idx="3505">
                  <c:v>1.7000000000000011</c:v>
                </c:pt>
                <c:pt idx="3506">
                  <c:v>1.58</c:v>
                </c:pt>
                <c:pt idx="3507">
                  <c:v>1.3399999999999999</c:v>
                </c:pt>
                <c:pt idx="3508">
                  <c:v>1.1599999999999984</c:v>
                </c:pt>
                <c:pt idx="3509">
                  <c:v>1.6099999999999994</c:v>
                </c:pt>
                <c:pt idx="3510">
                  <c:v>1</c:v>
                </c:pt>
                <c:pt idx="3511">
                  <c:v>3.0699999999999994</c:v>
                </c:pt>
                <c:pt idx="3512">
                  <c:v>0.7900000000000027</c:v>
                </c:pt>
                <c:pt idx="3513">
                  <c:v>1.6299999999999955</c:v>
                </c:pt>
                <c:pt idx="3514">
                  <c:v>1.6899999999999977</c:v>
                </c:pt>
                <c:pt idx="3515">
                  <c:v>7.019999999999996</c:v>
                </c:pt>
                <c:pt idx="3516">
                  <c:v>6.57</c:v>
                </c:pt>
                <c:pt idx="3517">
                  <c:v>0.98000000000000398</c:v>
                </c:pt>
                <c:pt idx="3518">
                  <c:v>1.3900000000000006</c:v>
                </c:pt>
                <c:pt idx="3519">
                  <c:v>4.1400000000000006</c:v>
                </c:pt>
                <c:pt idx="3520">
                  <c:v>3.5399999999999991</c:v>
                </c:pt>
                <c:pt idx="3521">
                  <c:v>8.6499999999999986</c:v>
                </c:pt>
                <c:pt idx="3522">
                  <c:v>1.6700000000000017</c:v>
                </c:pt>
                <c:pt idx="3523">
                  <c:v>1.2000000000000028</c:v>
                </c:pt>
                <c:pt idx="3524">
                  <c:v>0.28999999999999915</c:v>
                </c:pt>
                <c:pt idx="3525">
                  <c:v>3.4200000000000017</c:v>
                </c:pt>
                <c:pt idx="3526">
                  <c:v>0.46999999999999886</c:v>
                </c:pt>
                <c:pt idx="3527">
                  <c:v>1.8099999999999952</c:v>
                </c:pt>
                <c:pt idx="3528">
                  <c:v>7.57</c:v>
                </c:pt>
                <c:pt idx="3529">
                  <c:v>9.3200000000000021</c:v>
                </c:pt>
                <c:pt idx="3530">
                  <c:v>1.240000000000002</c:v>
                </c:pt>
                <c:pt idx="3531">
                  <c:v>1.6099999999999994</c:v>
                </c:pt>
                <c:pt idx="3532">
                  <c:v>1.629999999999999</c:v>
                </c:pt>
                <c:pt idx="3533">
                  <c:v>2</c:v>
                </c:pt>
                <c:pt idx="3534">
                  <c:v>1.8900000000000006</c:v>
                </c:pt>
                <c:pt idx="3535">
                  <c:v>7.44</c:v>
                </c:pt>
                <c:pt idx="3536">
                  <c:v>4.07</c:v>
                </c:pt>
                <c:pt idx="3537">
                  <c:v>2.1000000000000014</c:v>
                </c:pt>
                <c:pt idx="3538">
                  <c:v>4.1999999999999957</c:v>
                </c:pt>
                <c:pt idx="3539">
                  <c:v>5.3699999999999974</c:v>
                </c:pt>
                <c:pt idx="3540">
                  <c:v>2.7000000000000028</c:v>
                </c:pt>
                <c:pt idx="3541">
                  <c:v>0.96000000000000085</c:v>
                </c:pt>
                <c:pt idx="3542">
                  <c:v>5.1000000000000014</c:v>
                </c:pt>
                <c:pt idx="3543">
                  <c:v>5.4099999999999966</c:v>
                </c:pt>
                <c:pt idx="3544">
                  <c:v>2.990000000000002</c:v>
                </c:pt>
                <c:pt idx="3545">
                  <c:v>1.75</c:v>
                </c:pt>
                <c:pt idx="3546">
                  <c:v>0.37999999999999545</c:v>
                </c:pt>
                <c:pt idx="3547">
                  <c:v>0.67000000000000171</c:v>
                </c:pt>
                <c:pt idx="3548">
                  <c:v>3.4600000000000009</c:v>
                </c:pt>
                <c:pt idx="3549">
                  <c:v>0.35999999999999943</c:v>
                </c:pt>
                <c:pt idx="3550">
                  <c:v>3.4399999999999977</c:v>
                </c:pt>
                <c:pt idx="3551">
                  <c:v>1.6499999999999986</c:v>
                </c:pt>
                <c:pt idx="3552">
                  <c:v>9.9999999999980105E-3</c:v>
                </c:pt>
                <c:pt idx="3553">
                  <c:v>4.68</c:v>
                </c:pt>
                <c:pt idx="3554">
                  <c:v>3.2800000000000011</c:v>
                </c:pt>
                <c:pt idx="3555">
                  <c:v>9.9999999999980105E-3</c:v>
                </c:pt>
                <c:pt idx="3556">
                  <c:v>0.60999999999999943</c:v>
                </c:pt>
                <c:pt idx="3557">
                  <c:v>2.7100000000000009</c:v>
                </c:pt>
                <c:pt idx="3558">
                  <c:v>6.2299999999999969</c:v>
                </c:pt>
                <c:pt idx="3559">
                  <c:v>8.7899999999999991</c:v>
                </c:pt>
                <c:pt idx="3560">
                  <c:v>15.329999999999998</c:v>
                </c:pt>
                <c:pt idx="3561">
                  <c:v>1.0000000000005116E-2</c:v>
                </c:pt>
                <c:pt idx="3562">
                  <c:v>3.0400000000000063</c:v>
                </c:pt>
                <c:pt idx="3563">
                  <c:v>0.37000000000000455</c:v>
                </c:pt>
                <c:pt idx="3564">
                  <c:v>6.5499999999999972</c:v>
                </c:pt>
                <c:pt idx="3565">
                  <c:v>0.73999999999999488</c:v>
                </c:pt>
                <c:pt idx="3566">
                  <c:v>3.5</c:v>
                </c:pt>
                <c:pt idx="3567">
                  <c:v>2.5499999999999972</c:v>
                </c:pt>
                <c:pt idx="3568">
                  <c:v>0.89000000000000057</c:v>
                </c:pt>
                <c:pt idx="3569">
                  <c:v>0.5</c:v>
                </c:pt>
                <c:pt idx="3570">
                  <c:v>1.7199999999999989</c:v>
                </c:pt>
                <c:pt idx="3571">
                  <c:v>0.21999999999999886</c:v>
                </c:pt>
                <c:pt idx="3572">
                  <c:v>1.3400000000000034</c:v>
                </c:pt>
                <c:pt idx="3573">
                  <c:v>1.5100000000000051</c:v>
                </c:pt>
                <c:pt idx="3574">
                  <c:v>1.5500000000000043</c:v>
                </c:pt>
                <c:pt idx="3575">
                  <c:v>1.240000000000002</c:v>
                </c:pt>
                <c:pt idx="3576">
                  <c:v>23.53</c:v>
                </c:pt>
                <c:pt idx="3577">
                  <c:v>31.99</c:v>
                </c:pt>
                <c:pt idx="3578">
                  <c:v>4.480000000000004</c:v>
                </c:pt>
                <c:pt idx="3579">
                  <c:v>30.25</c:v>
                </c:pt>
                <c:pt idx="3580">
                  <c:v>22.309999999999995</c:v>
                </c:pt>
                <c:pt idx="3581">
                  <c:v>22.680000000000003</c:v>
                </c:pt>
                <c:pt idx="3582">
                  <c:v>0</c:v>
                </c:pt>
                <c:pt idx="3583">
                  <c:v>0</c:v>
                </c:pt>
                <c:pt idx="3584">
                  <c:v>10.5</c:v>
                </c:pt>
                <c:pt idx="3585">
                  <c:v>3.8299999999999983</c:v>
                </c:pt>
                <c:pt idx="3586">
                  <c:v>4.2000000000000028</c:v>
                </c:pt>
                <c:pt idx="3587">
                  <c:v>4.0600000000000023</c:v>
                </c:pt>
                <c:pt idx="3588">
                  <c:v>17.170000000000009</c:v>
                </c:pt>
                <c:pt idx="3589">
                  <c:v>13.240000000000002</c:v>
                </c:pt>
                <c:pt idx="3590">
                  <c:v>12.21</c:v>
                </c:pt>
                <c:pt idx="3591">
                  <c:v>1.4099999999999966</c:v>
                </c:pt>
                <c:pt idx="3592">
                  <c:v>2.5599999999999881</c:v>
                </c:pt>
                <c:pt idx="3593">
                  <c:v>2.0499999999999972</c:v>
                </c:pt>
                <c:pt idx="3594">
                  <c:v>0.66999999999998749</c:v>
                </c:pt>
                <c:pt idx="3595">
                  <c:v>1.8200000000000074</c:v>
                </c:pt>
                <c:pt idx="3596">
                  <c:v>0.27000000000000313</c:v>
                </c:pt>
                <c:pt idx="3597">
                  <c:v>2.1600000000000037</c:v>
                </c:pt>
                <c:pt idx="3598">
                  <c:v>2.4500000000000028</c:v>
                </c:pt>
                <c:pt idx="3599">
                  <c:v>4.4699999999999989</c:v>
                </c:pt>
                <c:pt idx="3600">
                  <c:v>1.2700000000000031</c:v>
                </c:pt>
                <c:pt idx="3601">
                  <c:v>2</c:v>
                </c:pt>
                <c:pt idx="3602">
                  <c:v>0.41000000000000369</c:v>
                </c:pt>
                <c:pt idx="3603">
                  <c:v>3.6799999999999997</c:v>
                </c:pt>
                <c:pt idx="3604">
                  <c:v>3.6799999999999997</c:v>
                </c:pt>
                <c:pt idx="3605">
                  <c:v>0.36999999999999744</c:v>
                </c:pt>
                <c:pt idx="3606">
                  <c:v>14.8</c:v>
                </c:pt>
                <c:pt idx="3607">
                  <c:v>43.67</c:v>
                </c:pt>
                <c:pt idx="3608">
                  <c:v>4.3100000000000023</c:v>
                </c:pt>
                <c:pt idx="3609">
                  <c:v>4.0100000000000051</c:v>
                </c:pt>
                <c:pt idx="3610">
                  <c:v>0.47999999999999687</c:v>
                </c:pt>
                <c:pt idx="3611">
                  <c:v>0.46000000000000085</c:v>
                </c:pt>
                <c:pt idx="3612">
                  <c:v>0.21999999999999886</c:v>
                </c:pt>
                <c:pt idx="3613">
                  <c:v>0.21000000000000085</c:v>
                </c:pt>
                <c:pt idx="3614">
                  <c:v>0.21000000000000085</c:v>
                </c:pt>
                <c:pt idx="3615">
                  <c:v>0.48000000000000398</c:v>
                </c:pt>
                <c:pt idx="3616">
                  <c:v>0.29999999999999716</c:v>
                </c:pt>
                <c:pt idx="3617">
                  <c:v>2.3400000000000034</c:v>
                </c:pt>
                <c:pt idx="3618">
                  <c:v>0.37999999999999545</c:v>
                </c:pt>
                <c:pt idx="3619">
                  <c:v>1.1400000000000006</c:v>
                </c:pt>
                <c:pt idx="3620">
                  <c:v>0.13999999999999346</c:v>
                </c:pt>
                <c:pt idx="3621">
                  <c:v>1.2000000000000028</c:v>
                </c:pt>
                <c:pt idx="3622">
                  <c:v>1.2000000000000028</c:v>
                </c:pt>
                <c:pt idx="3623">
                  <c:v>1.3099999999999952</c:v>
                </c:pt>
                <c:pt idx="3624">
                  <c:v>6.9400000000000048</c:v>
                </c:pt>
                <c:pt idx="3625">
                  <c:v>9.2899999999999991</c:v>
                </c:pt>
                <c:pt idx="3626">
                  <c:v>1.3000000000000043</c:v>
                </c:pt>
                <c:pt idx="3627">
                  <c:v>2.1200000000000045</c:v>
                </c:pt>
                <c:pt idx="3628">
                  <c:v>1.1099999999999994</c:v>
                </c:pt>
                <c:pt idx="3629">
                  <c:v>0.53000000000000114</c:v>
                </c:pt>
                <c:pt idx="3630">
                  <c:v>4.1099999999999994</c:v>
                </c:pt>
                <c:pt idx="3631">
                  <c:v>9.9099999999999966</c:v>
                </c:pt>
                <c:pt idx="3632">
                  <c:v>21.330000000000005</c:v>
                </c:pt>
                <c:pt idx="3633">
                  <c:v>0.31000000000000227</c:v>
                </c:pt>
                <c:pt idx="3634">
                  <c:v>0.5800000000000054</c:v>
                </c:pt>
                <c:pt idx="3635">
                  <c:v>0.62000000000000455</c:v>
                </c:pt>
                <c:pt idx="3636">
                  <c:v>0.24000000000000909</c:v>
                </c:pt>
                <c:pt idx="3637">
                  <c:v>1.0700000000000003</c:v>
                </c:pt>
                <c:pt idx="3638">
                  <c:v>0.39000000000000057</c:v>
                </c:pt>
                <c:pt idx="3639">
                  <c:v>0.38999999999999346</c:v>
                </c:pt>
                <c:pt idx="3640">
                  <c:v>1.6200000000000045</c:v>
                </c:pt>
                <c:pt idx="3641">
                  <c:v>1.4699999999999989</c:v>
                </c:pt>
                <c:pt idx="3642">
                  <c:v>2.4500000000000028</c:v>
                </c:pt>
                <c:pt idx="3643">
                  <c:v>1.4000000000000057</c:v>
                </c:pt>
                <c:pt idx="3644">
                  <c:v>0.5</c:v>
                </c:pt>
                <c:pt idx="3645">
                  <c:v>0.98999999999999488</c:v>
                </c:pt>
                <c:pt idx="3646">
                  <c:v>0.80999999999999517</c:v>
                </c:pt>
                <c:pt idx="3647">
                  <c:v>1.2999999999999972</c:v>
                </c:pt>
                <c:pt idx="3648">
                  <c:v>1.990000000000002</c:v>
                </c:pt>
                <c:pt idx="3649">
                  <c:v>2.9799999999999969</c:v>
                </c:pt>
                <c:pt idx="3650">
                  <c:v>1.6099999999999994</c:v>
                </c:pt>
                <c:pt idx="3651">
                  <c:v>2.0100000000000016</c:v>
                </c:pt>
                <c:pt idx="3652">
                  <c:v>2.0299999999999976</c:v>
                </c:pt>
                <c:pt idx="3653">
                  <c:v>6.0000000000002274E-2</c:v>
                </c:pt>
                <c:pt idx="3654">
                  <c:v>3</c:v>
                </c:pt>
                <c:pt idx="3655">
                  <c:v>4.009999999999998</c:v>
                </c:pt>
                <c:pt idx="3656">
                  <c:v>34.64</c:v>
                </c:pt>
                <c:pt idx="3657">
                  <c:v>3.75</c:v>
                </c:pt>
                <c:pt idx="3658">
                  <c:v>1.9299999999999997</c:v>
                </c:pt>
                <c:pt idx="3659">
                  <c:v>1.1199999999999974</c:v>
                </c:pt>
                <c:pt idx="3660">
                  <c:v>1.2100000000000009</c:v>
                </c:pt>
                <c:pt idx="3661">
                  <c:v>1.9399999999999977</c:v>
                </c:pt>
                <c:pt idx="3662">
                  <c:v>1.230000000000004</c:v>
                </c:pt>
                <c:pt idx="3663">
                  <c:v>0.53999999999999915</c:v>
                </c:pt>
                <c:pt idx="3664">
                  <c:v>0.82999999999999829</c:v>
                </c:pt>
                <c:pt idx="3665">
                  <c:v>1.1500000000000057</c:v>
                </c:pt>
                <c:pt idx="3666">
                  <c:v>0.46999999999999886</c:v>
                </c:pt>
                <c:pt idx="3667">
                  <c:v>0.36999999999999744</c:v>
                </c:pt>
                <c:pt idx="3668">
                  <c:v>1.2299999999999969</c:v>
                </c:pt>
                <c:pt idx="3669">
                  <c:v>2.3400000000000034</c:v>
                </c:pt>
                <c:pt idx="3670">
                  <c:v>0.75999999999999801</c:v>
                </c:pt>
                <c:pt idx="3671">
                  <c:v>1.8300000000000054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574-42E0-9368-8B2B6D2A0338}"/>
            </c:ext>
          </c:extLst>
        </c:ser>
        <c:ser>
          <c:idx val="1"/>
          <c:order val="1"/>
          <c:tx>
            <c:v>SV+100MWh</c:v>
          </c:tx>
          <c:spPr>
            <a:ln w="19050" cap="rnd">
              <a:noFill/>
              <a:round/>
            </a:ln>
            <a:effectLst/>
          </c:spPr>
          <c:marker>
            <c:symbol val="circle"/>
            <c:size val="3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Munka1!$J$1:$J$3672</c:f>
              <c:numCache>
                <c:formatCode>General</c:formatCode>
                <c:ptCount val="367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  <c:pt idx="469">
                  <c:v>470</c:v>
                </c:pt>
                <c:pt idx="470">
                  <c:v>471</c:v>
                </c:pt>
                <c:pt idx="471">
                  <c:v>472</c:v>
                </c:pt>
                <c:pt idx="472">
                  <c:v>473</c:v>
                </c:pt>
                <c:pt idx="473">
                  <c:v>474</c:v>
                </c:pt>
                <c:pt idx="474">
                  <c:v>475</c:v>
                </c:pt>
                <c:pt idx="475">
                  <c:v>476</c:v>
                </c:pt>
                <c:pt idx="476">
                  <c:v>477</c:v>
                </c:pt>
                <c:pt idx="477">
                  <c:v>478</c:v>
                </c:pt>
                <c:pt idx="478">
                  <c:v>479</c:v>
                </c:pt>
                <c:pt idx="479">
                  <c:v>480</c:v>
                </c:pt>
                <c:pt idx="480">
                  <c:v>481</c:v>
                </c:pt>
                <c:pt idx="481">
                  <c:v>482</c:v>
                </c:pt>
                <c:pt idx="482">
                  <c:v>483</c:v>
                </c:pt>
                <c:pt idx="483">
                  <c:v>484</c:v>
                </c:pt>
                <c:pt idx="484">
                  <c:v>485</c:v>
                </c:pt>
                <c:pt idx="485">
                  <c:v>486</c:v>
                </c:pt>
                <c:pt idx="486">
                  <c:v>487</c:v>
                </c:pt>
                <c:pt idx="487">
                  <c:v>488</c:v>
                </c:pt>
                <c:pt idx="488">
                  <c:v>489</c:v>
                </c:pt>
                <c:pt idx="489">
                  <c:v>490</c:v>
                </c:pt>
                <c:pt idx="490">
                  <c:v>491</c:v>
                </c:pt>
                <c:pt idx="491">
                  <c:v>492</c:v>
                </c:pt>
                <c:pt idx="492">
                  <c:v>493</c:v>
                </c:pt>
                <c:pt idx="493">
                  <c:v>494</c:v>
                </c:pt>
                <c:pt idx="494">
                  <c:v>495</c:v>
                </c:pt>
                <c:pt idx="495">
                  <c:v>496</c:v>
                </c:pt>
                <c:pt idx="496">
                  <c:v>497</c:v>
                </c:pt>
                <c:pt idx="497">
                  <c:v>498</c:v>
                </c:pt>
                <c:pt idx="498">
                  <c:v>499</c:v>
                </c:pt>
                <c:pt idx="499">
                  <c:v>500</c:v>
                </c:pt>
                <c:pt idx="500">
                  <c:v>501</c:v>
                </c:pt>
                <c:pt idx="501">
                  <c:v>502</c:v>
                </c:pt>
                <c:pt idx="502">
                  <c:v>503</c:v>
                </c:pt>
                <c:pt idx="503">
                  <c:v>504</c:v>
                </c:pt>
                <c:pt idx="504">
                  <c:v>505</c:v>
                </c:pt>
                <c:pt idx="505">
                  <c:v>506</c:v>
                </c:pt>
                <c:pt idx="506">
                  <c:v>507</c:v>
                </c:pt>
                <c:pt idx="507">
                  <c:v>508</c:v>
                </c:pt>
                <c:pt idx="508">
                  <c:v>509</c:v>
                </c:pt>
                <c:pt idx="509">
                  <c:v>510</c:v>
                </c:pt>
                <c:pt idx="510">
                  <c:v>511</c:v>
                </c:pt>
                <c:pt idx="511">
                  <c:v>512</c:v>
                </c:pt>
                <c:pt idx="512">
                  <c:v>513</c:v>
                </c:pt>
                <c:pt idx="513">
                  <c:v>514</c:v>
                </c:pt>
                <c:pt idx="514">
                  <c:v>515</c:v>
                </c:pt>
                <c:pt idx="515">
                  <c:v>516</c:v>
                </c:pt>
                <c:pt idx="516">
                  <c:v>517</c:v>
                </c:pt>
                <c:pt idx="517">
                  <c:v>518</c:v>
                </c:pt>
                <c:pt idx="518">
                  <c:v>519</c:v>
                </c:pt>
                <c:pt idx="519">
                  <c:v>520</c:v>
                </c:pt>
                <c:pt idx="520">
                  <c:v>521</c:v>
                </c:pt>
                <c:pt idx="521">
                  <c:v>522</c:v>
                </c:pt>
                <c:pt idx="522">
                  <c:v>523</c:v>
                </c:pt>
                <c:pt idx="523">
                  <c:v>524</c:v>
                </c:pt>
                <c:pt idx="524">
                  <c:v>525</c:v>
                </c:pt>
                <c:pt idx="525">
                  <c:v>526</c:v>
                </c:pt>
                <c:pt idx="526">
                  <c:v>527</c:v>
                </c:pt>
                <c:pt idx="527">
                  <c:v>528</c:v>
                </c:pt>
                <c:pt idx="528">
                  <c:v>529</c:v>
                </c:pt>
                <c:pt idx="529">
                  <c:v>530</c:v>
                </c:pt>
                <c:pt idx="530">
                  <c:v>531</c:v>
                </c:pt>
                <c:pt idx="531">
                  <c:v>532</c:v>
                </c:pt>
                <c:pt idx="532">
                  <c:v>533</c:v>
                </c:pt>
                <c:pt idx="533">
                  <c:v>534</c:v>
                </c:pt>
                <c:pt idx="534">
                  <c:v>535</c:v>
                </c:pt>
                <c:pt idx="535">
                  <c:v>536</c:v>
                </c:pt>
                <c:pt idx="536">
                  <c:v>537</c:v>
                </c:pt>
                <c:pt idx="537">
                  <c:v>538</c:v>
                </c:pt>
                <c:pt idx="538">
                  <c:v>539</c:v>
                </c:pt>
                <c:pt idx="539">
                  <c:v>540</c:v>
                </c:pt>
                <c:pt idx="540">
                  <c:v>541</c:v>
                </c:pt>
                <c:pt idx="541">
                  <c:v>542</c:v>
                </c:pt>
                <c:pt idx="542">
                  <c:v>543</c:v>
                </c:pt>
                <c:pt idx="543">
                  <c:v>544</c:v>
                </c:pt>
                <c:pt idx="544">
                  <c:v>545</c:v>
                </c:pt>
                <c:pt idx="545">
                  <c:v>546</c:v>
                </c:pt>
                <c:pt idx="546">
                  <c:v>547</c:v>
                </c:pt>
                <c:pt idx="547">
                  <c:v>548</c:v>
                </c:pt>
                <c:pt idx="548">
                  <c:v>549</c:v>
                </c:pt>
                <c:pt idx="549">
                  <c:v>550</c:v>
                </c:pt>
                <c:pt idx="550">
                  <c:v>551</c:v>
                </c:pt>
                <c:pt idx="551">
                  <c:v>552</c:v>
                </c:pt>
                <c:pt idx="552">
                  <c:v>553</c:v>
                </c:pt>
                <c:pt idx="553">
                  <c:v>554</c:v>
                </c:pt>
                <c:pt idx="554">
                  <c:v>555</c:v>
                </c:pt>
                <c:pt idx="555">
                  <c:v>556</c:v>
                </c:pt>
                <c:pt idx="556">
                  <c:v>557</c:v>
                </c:pt>
                <c:pt idx="557">
                  <c:v>558</c:v>
                </c:pt>
                <c:pt idx="558">
                  <c:v>559</c:v>
                </c:pt>
                <c:pt idx="559">
                  <c:v>560</c:v>
                </c:pt>
                <c:pt idx="560">
                  <c:v>561</c:v>
                </c:pt>
                <c:pt idx="561">
                  <c:v>562</c:v>
                </c:pt>
                <c:pt idx="562">
                  <c:v>563</c:v>
                </c:pt>
                <c:pt idx="563">
                  <c:v>564</c:v>
                </c:pt>
                <c:pt idx="564">
                  <c:v>565</c:v>
                </c:pt>
                <c:pt idx="565">
                  <c:v>566</c:v>
                </c:pt>
                <c:pt idx="566">
                  <c:v>567</c:v>
                </c:pt>
                <c:pt idx="567">
                  <c:v>568</c:v>
                </c:pt>
                <c:pt idx="568">
                  <c:v>569</c:v>
                </c:pt>
                <c:pt idx="569">
                  <c:v>570</c:v>
                </c:pt>
                <c:pt idx="570">
                  <c:v>571</c:v>
                </c:pt>
                <c:pt idx="571">
                  <c:v>572</c:v>
                </c:pt>
                <c:pt idx="572">
                  <c:v>573</c:v>
                </c:pt>
                <c:pt idx="573">
                  <c:v>574</c:v>
                </c:pt>
                <c:pt idx="574">
                  <c:v>575</c:v>
                </c:pt>
                <c:pt idx="575">
                  <c:v>576</c:v>
                </c:pt>
                <c:pt idx="576">
                  <c:v>577</c:v>
                </c:pt>
                <c:pt idx="577">
                  <c:v>578</c:v>
                </c:pt>
                <c:pt idx="578">
                  <c:v>579</c:v>
                </c:pt>
                <c:pt idx="579">
                  <c:v>580</c:v>
                </c:pt>
                <c:pt idx="580">
                  <c:v>581</c:v>
                </c:pt>
                <c:pt idx="581">
                  <c:v>582</c:v>
                </c:pt>
                <c:pt idx="582">
                  <c:v>583</c:v>
                </c:pt>
                <c:pt idx="583">
                  <c:v>584</c:v>
                </c:pt>
                <c:pt idx="584">
                  <c:v>585</c:v>
                </c:pt>
                <c:pt idx="585">
                  <c:v>586</c:v>
                </c:pt>
                <c:pt idx="586">
                  <c:v>587</c:v>
                </c:pt>
                <c:pt idx="587">
                  <c:v>588</c:v>
                </c:pt>
                <c:pt idx="588">
                  <c:v>589</c:v>
                </c:pt>
                <c:pt idx="589">
                  <c:v>590</c:v>
                </c:pt>
                <c:pt idx="590">
                  <c:v>591</c:v>
                </c:pt>
                <c:pt idx="591">
                  <c:v>592</c:v>
                </c:pt>
                <c:pt idx="592">
                  <c:v>593</c:v>
                </c:pt>
                <c:pt idx="593">
                  <c:v>594</c:v>
                </c:pt>
                <c:pt idx="594">
                  <c:v>595</c:v>
                </c:pt>
                <c:pt idx="595">
                  <c:v>596</c:v>
                </c:pt>
                <c:pt idx="596">
                  <c:v>597</c:v>
                </c:pt>
                <c:pt idx="597">
                  <c:v>598</c:v>
                </c:pt>
                <c:pt idx="598">
                  <c:v>599</c:v>
                </c:pt>
                <c:pt idx="599">
                  <c:v>600</c:v>
                </c:pt>
                <c:pt idx="600">
                  <c:v>601</c:v>
                </c:pt>
                <c:pt idx="601">
                  <c:v>602</c:v>
                </c:pt>
                <c:pt idx="602">
                  <c:v>603</c:v>
                </c:pt>
                <c:pt idx="603">
                  <c:v>604</c:v>
                </c:pt>
                <c:pt idx="604">
                  <c:v>605</c:v>
                </c:pt>
                <c:pt idx="605">
                  <c:v>606</c:v>
                </c:pt>
                <c:pt idx="606">
                  <c:v>607</c:v>
                </c:pt>
                <c:pt idx="607">
                  <c:v>608</c:v>
                </c:pt>
                <c:pt idx="608">
                  <c:v>609</c:v>
                </c:pt>
                <c:pt idx="609">
                  <c:v>610</c:v>
                </c:pt>
                <c:pt idx="610">
                  <c:v>611</c:v>
                </c:pt>
                <c:pt idx="611">
                  <c:v>612</c:v>
                </c:pt>
                <c:pt idx="612">
                  <c:v>613</c:v>
                </c:pt>
                <c:pt idx="613">
                  <c:v>614</c:v>
                </c:pt>
                <c:pt idx="614">
                  <c:v>615</c:v>
                </c:pt>
                <c:pt idx="615">
                  <c:v>616</c:v>
                </c:pt>
                <c:pt idx="616">
                  <c:v>617</c:v>
                </c:pt>
                <c:pt idx="617">
                  <c:v>618</c:v>
                </c:pt>
                <c:pt idx="618">
                  <c:v>619</c:v>
                </c:pt>
                <c:pt idx="619">
                  <c:v>620</c:v>
                </c:pt>
                <c:pt idx="620">
                  <c:v>621</c:v>
                </c:pt>
                <c:pt idx="621">
                  <c:v>622</c:v>
                </c:pt>
                <c:pt idx="622">
                  <c:v>623</c:v>
                </c:pt>
                <c:pt idx="623">
                  <c:v>624</c:v>
                </c:pt>
                <c:pt idx="624">
                  <c:v>625</c:v>
                </c:pt>
                <c:pt idx="625">
                  <c:v>626</c:v>
                </c:pt>
                <c:pt idx="626">
                  <c:v>627</c:v>
                </c:pt>
                <c:pt idx="627">
                  <c:v>628</c:v>
                </c:pt>
                <c:pt idx="628">
                  <c:v>629</c:v>
                </c:pt>
                <c:pt idx="629">
                  <c:v>630</c:v>
                </c:pt>
                <c:pt idx="630">
                  <c:v>631</c:v>
                </c:pt>
                <c:pt idx="631">
                  <c:v>632</c:v>
                </c:pt>
                <c:pt idx="632">
                  <c:v>633</c:v>
                </c:pt>
                <c:pt idx="633">
                  <c:v>634</c:v>
                </c:pt>
                <c:pt idx="634">
                  <c:v>635</c:v>
                </c:pt>
                <c:pt idx="635">
                  <c:v>636</c:v>
                </c:pt>
                <c:pt idx="636">
                  <c:v>637</c:v>
                </c:pt>
                <c:pt idx="637">
                  <c:v>638</c:v>
                </c:pt>
                <c:pt idx="638">
                  <c:v>639</c:v>
                </c:pt>
                <c:pt idx="639">
                  <c:v>640</c:v>
                </c:pt>
                <c:pt idx="640">
                  <c:v>641</c:v>
                </c:pt>
                <c:pt idx="641">
                  <c:v>642</c:v>
                </c:pt>
                <c:pt idx="642">
                  <c:v>643</c:v>
                </c:pt>
                <c:pt idx="643">
                  <c:v>644</c:v>
                </c:pt>
                <c:pt idx="644">
                  <c:v>645</c:v>
                </c:pt>
                <c:pt idx="645">
                  <c:v>646</c:v>
                </c:pt>
                <c:pt idx="646">
                  <c:v>647</c:v>
                </c:pt>
                <c:pt idx="647">
                  <c:v>648</c:v>
                </c:pt>
                <c:pt idx="648">
                  <c:v>649</c:v>
                </c:pt>
                <c:pt idx="649">
                  <c:v>650</c:v>
                </c:pt>
                <c:pt idx="650">
                  <c:v>651</c:v>
                </c:pt>
                <c:pt idx="651">
                  <c:v>652</c:v>
                </c:pt>
                <c:pt idx="652">
                  <c:v>653</c:v>
                </c:pt>
                <c:pt idx="653">
                  <c:v>654</c:v>
                </c:pt>
                <c:pt idx="654">
                  <c:v>655</c:v>
                </c:pt>
                <c:pt idx="655">
                  <c:v>656</c:v>
                </c:pt>
                <c:pt idx="656">
                  <c:v>657</c:v>
                </c:pt>
                <c:pt idx="657">
                  <c:v>658</c:v>
                </c:pt>
                <c:pt idx="658">
                  <c:v>659</c:v>
                </c:pt>
                <c:pt idx="659">
                  <c:v>660</c:v>
                </c:pt>
                <c:pt idx="660">
                  <c:v>661</c:v>
                </c:pt>
                <c:pt idx="661">
                  <c:v>662</c:v>
                </c:pt>
                <c:pt idx="662">
                  <c:v>663</c:v>
                </c:pt>
                <c:pt idx="663">
                  <c:v>664</c:v>
                </c:pt>
                <c:pt idx="664">
                  <c:v>665</c:v>
                </c:pt>
                <c:pt idx="665">
                  <c:v>666</c:v>
                </c:pt>
                <c:pt idx="666">
                  <c:v>667</c:v>
                </c:pt>
                <c:pt idx="667">
                  <c:v>668</c:v>
                </c:pt>
                <c:pt idx="668">
                  <c:v>669</c:v>
                </c:pt>
                <c:pt idx="669">
                  <c:v>670</c:v>
                </c:pt>
                <c:pt idx="670">
                  <c:v>671</c:v>
                </c:pt>
                <c:pt idx="671">
                  <c:v>672</c:v>
                </c:pt>
                <c:pt idx="672">
                  <c:v>673</c:v>
                </c:pt>
                <c:pt idx="673">
                  <c:v>674</c:v>
                </c:pt>
                <c:pt idx="674">
                  <c:v>675</c:v>
                </c:pt>
                <c:pt idx="675">
                  <c:v>676</c:v>
                </c:pt>
                <c:pt idx="676">
                  <c:v>677</c:v>
                </c:pt>
                <c:pt idx="677">
                  <c:v>678</c:v>
                </c:pt>
                <c:pt idx="678">
                  <c:v>679</c:v>
                </c:pt>
                <c:pt idx="679">
                  <c:v>680</c:v>
                </c:pt>
                <c:pt idx="680">
                  <c:v>681</c:v>
                </c:pt>
                <c:pt idx="681">
                  <c:v>682</c:v>
                </c:pt>
                <c:pt idx="682">
                  <c:v>683</c:v>
                </c:pt>
                <c:pt idx="683">
                  <c:v>684</c:v>
                </c:pt>
                <c:pt idx="684">
                  <c:v>685</c:v>
                </c:pt>
                <c:pt idx="685">
                  <c:v>686</c:v>
                </c:pt>
                <c:pt idx="686">
                  <c:v>687</c:v>
                </c:pt>
                <c:pt idx="687">
                  <c:v>688</c:v>
                </c:pt>
                <c:pt idx="688">
                  <c:v>689</c:v>
                </c:pt>
                <c:pt idx="689">
                  <c:v>690</c:v>
                </c:pt>
                <c:pt idx="690">
                  <c:v>691</c:v>
                </c:pt>
                <c:pt idx="691">
                  <c:v>692</c:v>
                </c:pt>
                <c:pt idx="692">
                  <c:v>693</c:v>
                </c:pt>
                <c:pt idx="693">
                  <c:v>694</c:v>
                </c:pt>
                <c:pt idx="694">
                  <c:v>695</c:v>
                </c:pt>
                <c:pt idx="695">
                  <c:v>696</c:v>
                </c:pt>
                <c:pt idx="696">
                  <c:v>697</c:v>
                </c:pt>
                <c:pt idx="697">
                  <c:v>698</c:v>
                </c:pt>
                <c:pt idx="698">
                  <c:v>699</c:v>
                </c:pt>
                <c:pt idx="699">
                  <c:v>700</c:v>
                </c:pt>
                <c:pt idx="700">
                  <c:v>701</c:v>
                </c:pt>
                <c:pt idx="701">
                  <c:v>702</c:v>
                </c:pt>
                <c:pt idx="702">
                  <c:v>703</c:v>
                </c:pt>
                <c:pt idx="703">
                  <c:v>704</c:v>
                </c:pt>
                <c:pt idx="704">
                  <c:v>705</c:v>
                </c:pt>
                <c:pt idx="705">
                  <c:v>706</c:v>
                </c:pt>
                <c:pt idx="706">
                  <c:v>707</c:v>
                </c:pt>
                <c:pt idx="707">
                  <c:v>708</c:v>
                </c:pt>
                <c:pt idx="708">
                  <c:v>709</c:v>
                </c:pt>
                <c:pt idx="709">
                  <c:v>710</c:v>
                </c:pt>
                <c:pt idx="710">
                  <c:v>711</c:v>
                </c:pt>
                <c:pt idx="711">
                  <c:v>712</c:v>
                </c:pt>
                <c:pt idx="712">
                  <c:v>713</c:v>
                </c:pt>
                <c:pt idx="713">
                  <c:v>714</c:v>
                </c:pt>
                <c:pt idx="714">
                  <c:v>715</c:v>
                </c:pt>
                <c:pt idx="715">
                  <c:v>716</c:v>
                </c:pt>
                <c:pt idx="716">
                  <c:v>717</c:v>
                </c:pt>
                <c:pt idx="717">
                  <c:v>718</c:v>
                </c:pt>
                <c:pt idx="718">
                  <c:v>719</c:v>
                </c:pt>
                <c:pt idx="719">
                  <c:v>720</c:v>
                </c:pt>
                <c:pt idx="720">
                  <c:v>721</c:v>
                </c:pt>
                <c:pt idx="721">
                  <c:v>722</c:v>
                </c:pt>
                <c:pt idx="722">
                  <c:v>723</c:v>
                </c:pt>
                <c:pt idx="723">
                  <c:v>724</c:v>
                </c:pt>
                <c:pt idx="724">
                  <c:v>725</c:v>
                </c:pt>
                <c:pt idx="725">
                  <c:v>726</c:v>
                </c:pt>
                <c:pt idx="726">
                  <c:v>727</c:v>
                </c:pt>
                <c:pt idx="727">
                  <c:v>728</c:v>
                </c:pt>
                <c:pt idx="728">
                  <c:v>729</c:v>
                </c:pt>
                <c:pt idx="729">
                  <c:v>730</c:v>
                </c:pt>
                <c:pt idx="730">
                  <c:v>731</c:v>
                </c:pt>
                <c:pt idx="731">
                  <c:v>732</c:v>
                </c:pt>
                <c:pt idx="732">
                  <c:v>733</c:v>
                </c:pt>
                <c:pt idx="733">
                  <c:v>734</c:v>
                </c:pt>
                <c:pt idx="734">
                  <c:v>735</c:v>
                </c:pt>
                <c:pt idx="735">
                  <c:v>736</c:v>
                </c:pt>
                <c:pt idx="736">
                  <c:v>737</c:v>
                </c:pt>
                <c:pt idx="737">
                  <c:v>738</c:v>
                </c:pt>
                <c:pt idx="738">
                  <c:v>739</c:v>
                </c:pt>
                <c:pt idx="739">
                  <c:v>740</c:v>
                </c:pt>
                <c:pt idx="740">
                  <c:v>741</c:v>
                </c:pt>
                <c:pt idx="741">
                  <c:v>742</c:v>
                </c:pt>
                <c:pt idx="742">
                  <c:v>743</c:v>
                </c:pt>
                <c:pt idx="743">
                  <c:v>744</c:v>
                </c:pt>
                <c:pt idx="744">
                  <c:v>745</c:v>
                </c:pt>
                <c:pt idx="745">
                  <c:v>746</c:v>
                </c:pt>
                <c:pt idx="746">
                  <c:v>747</c:v>
                </c:pt>
                <c:pt idx="747">
                  <c:v>748</c:v>
                </c:pt>
                <c:pt idx="748">
                  <c:v>749</c:v>
                </c:pt>
                <c:pt idx="749">
                  <c:v>750</c:v>
                </c:pt>
                <c:pt idx="750">
                  <c:v>751</c:v>
                </c:pt>
                <c:pt idx="751">
                  <c:v>752</c:v>
                </c:pt>
                <c:pt idx="752">
                  <c:v>753</c:v>
                </c:pt>
                <c:pt idx="753">
                  <c:v>754</c:v>
                </c:pt>
                <c:pt idx="754">
                  <c:v>755</c:v>
                </c:pt>
                <c:pt idx="755">
                  <c:v>756</c:v>
                </c:pt>
                <c:pt idx="756">
                  <c:v>757</c:v>
                </c:pt>
                <c:pt idx="757">
                  <c:v>758</c:v>
                </c:pt>
                <c:pt idx="758">
                  <c:v>759</c:v>
                </c:pt>
                <c:pt idx="759">
                  <c:v>760</c:v>
                </c:pt>
                <c:pt idx="760">
                  <c:v>761</c:v>
                </c:pt>
                <c:pt idx="761">
                  <c:v>762</c:v>
                </c:pt>
                <c:pt idx="762">
                  <c:v>763</c:v>
                </c:pt>
                <c:pt idx="763">
                  <c:v>764</c:v>
                </c:pt>
                <c:pt idx="764">
                  <c:v>765</c:v>
                </c:pt>
                <c:pt idx="765">
                  <c:v>766</c:v>
                </c:pt>
                <c:pt idx="766">
                  <c:v>767</c:v>
                </c:pt>
                <c:pt idx="767">
                  <c:v>768</c:v>
                </c:pt>
                <c:pt idx="768">
                  <c:v>769</c:v>
                </c:pt>
                <c:pt idx="769">
                  <c:v>770</c:v>
                </c:pt>
                <c:pt idx="770">
                  <c:v>771</c:v>
                </c:pt>
                <c:pt idx="771">
                  <c:v>772</c:v>
                </c:pt>
                <c:pt idx="772">
                  <c:v>773</c:v>
                </c:pt>
                <c:pt idx="773">
                  <c:v>774</c:v>
                </c:pt>
                <c:pt idx="774">
                  <c:v>775</c:v>
                </c:pt>
                <c:pt idx="775">
                  <c:v>776</c:v>
                </c:pt>
                <c:pt idx="776">
                  <c:v>777</c:v>
                </c:pt>
                <c:pt idx="777">
                  <c:v>778</c:v>
                </c:pt>
                <c:pt idx="778">
                  <c:v>779</c:v>
                </c:pt>
                <c:pt idx="779">
                  <c:v>780</c:v>
                </c:pt>
                <c:pt idx="780">
                  <c:v>781</c:v>
                </c:pt>
                <c:pt idx="781">
                  <c:v>782</c:v>
                </c:pt>
                <c:pt idx="782">
                  <c:v>783</c:v>
                </c:pt>
                <c:pt idx="783">
                  <c:v>784</c:v>
                </c:pt>
                <c:pt idx="784">
                  <c:v>785</c:v>
                </c:pt>
                <c:pt idx="785">
                  <c:v>786</c:v>
                </c:pt>
                <c:pt idx="786">
                  <c:v>787</c:v>
                </c:pt>
                <c:pt idx="787">
                  <c:v>788</c:v>
                </c:pt>
                <c:pt idx="788">
                  <c:v>789</c:v>
                </c:pt>
                <c:pt idx="789">
                  <c:v>790</c:v>
                </c:pt>
                <c:pt idx="790">
                  <c:v>791</c:v>
                </c:pt>
                <c:pt idx="791">
                  <c:v>792</c:v>
                </c:pt>
                <c:pt idx="792">
                  <c:v>793</c:v>
                </c:pt>
                <c:pt idx="793">
                  <c:v>794</c:v>
                </c:pt>
                <c:pt idx="794">
                  <c:v>795</c:v>
                </c:pt>
                <c:pt idx="795">
                  <c:v>796</c:v>
                </c:pt>
                <c:pt idx="796">
                  <c:v>797</c:v>
                </c:pt>
                <c:pt idx="797">
                  <c:v>798</c:v>
                </c:pt>
                <c:pt idx="798">
                  <c:v>799</c:v>
                </c:pt>
                <c:pt idx="799">
                  <c:v>800</c:v>
                </c:pt>
                <c:pt idx="800">
                  <c:v>801</c:v>
                </c:pt>
                <c:pt idx="801">
                  <c:v>802</c:v>
                </c:pt>
                <c:pt idx="802">
                  <c:v>803</c:v>
                </c:pt>
                <c:pt idx="803">
                  <c:v>804</c:v>
                </c:pt>
                <c:pt idx="804">
                  <c:v>805</c:v>
                </c:pt>
                <c:pt idx="805">
                  <c:v>806</c:v>
                </c:pt>
                <c:pt idx="806">
                  <c:v>807</c:v>
                </c:pt>
                <c:pt idx="807">
                  <c:v>808</c:v>
                </c:pt>
                <c:pt idx="808">
                  <c:v>809</c:v>
                </c:pt>
                <c:pt idx="809">
                  <c:v>810</c:v>
                </c:pt>
                <c:pt idx="810">
                  <c:v>811</c:v>
                </c:pt>
                <c:pt idx="811">
                  <c:v>812</c:v>
                </c:pt>
                <c:pt idx="812">
                  <c:v>813</c:v>
                </c:pt>
                <c:pt idx="813">
                  <c:v>814</c:v>
                </c:pt>
                <c:pt idx="814">
                  <c:v>815</c:v>
                </c:pt>
                <c:pt idx="815">
                  <c:v>816</c:v>
                </c:pt>
                <c:pt idx="816">
                  <c:v>817</c:v>
                </c:pt>
                <c:pt idx="817">
                  <c:v>818</c:v>
                </c:pt>
                <c:pt idx="818">
                  <c:v>819</c:v>
                </c:pt>
                <c:pt idx="819">
                  <c:v>820</c:v>
                </c:pt>
                <c:pt idx="820">
                  <c:v>821</c:v>
                </c:pt>
                <c:pt idx="821">
                  <c:v>822</c:v>
                </c:pt>
                <c:pt idx="822">
                  <c:v>823</c:v>
                </c:pt>
                <c:pt idx="823">
                  <c:v>824</c:v>
                </c:pt>
                <c:pt idx="824">
                  <c:v>825</c:v>
                </c:pt>
                <c:pt idx="825">
                  <c:v>826</c:v>
                </c:pt>
                <c:pt idx="826">
                  <c:v>827</c:v>
                </c:pt>
                <c:pt idx="827">
                  <c:v>828</c:v>
                </c:pt>
                <c:pt idx="828">
                  <c:v>829</c:v>
                </c:pt>
                <c:pt idx="829">
                  <c:v>830</c:v>
                </c:pt>
                <c:pt idx="830">
                  <c:v>831</c:v>
                </c:pt>
                <c:pt idx="831">
                  <c:v>832</c:v>
                </c:pt>
                <c:pt idx="832">
                  <c:v>833</c:v>
                </c:pt>
                <c:pt idx="833">
                  <c:v>834</c:v>
                </c:pt>
                <c:pt idx="834">
                  <c:v>835</c:v>
                </c:pt>
                <c:pt idx="835">
                  <c:v>836</c:v>
                </c:pt>
                <c:pt idx="836">
                  <c:v>837</c:v>
                </c:pt>
                <c:pt idx="837">
                  <c:v>838</c:v>
                </c:pt>
                <c:pt idx="838">
                  <c:v>839</c:v>
                </c:pt>
                <c:pt idx="839">
                  <c:v>840</c:v>
                </c:pt>
                <c:pt idx="840">
                  <c:v>841</c:v>
                </c:pt>
                <c:pt idx="841">
                  <c:v>842</c:v>
                </c:pt>
                <c:pt idx="842">
                  <c:v>843</c:v>
                </c:pt>
                <c:pt idx="843">
                  <c:v>844</c:v>
                </c:pt>
                <c:pt idx="844">
                  <c:v>845</c:v>
                </c:pt>
                <c:pt idx="845">
                  <c:v>846</c:v>
                </c:pt>
                <c:pt idx="846">
                  <c:v>847</c:v>
                </c:pt>
                <c:pt idx="847">
                  <c:v>848</c:v>
                </c:pt>
                <c:pt idx="848">
                  <c:v>849</c:v>
                </c:pt>
                <c:pt idx="849">
                  <c:v>850</c:v>
                </c:pt>
                <c:pt idx="850">
                  <c:v>851</c:v>
                </c:pt>
                <c:pt idx="851">
                  <c:v>852</c:v>
                </c:pt>
                <c:pt idx="852">
                  <c:v>853</c:v>
                </c:pt>
                <c:pt idx="853">
                  <c:v>854</c:v>
                </c:pt>
                <c:pt idx="854">
                  <c:v>855</c:v>
                </c:pt>
                <c:pt idx="855">
                  <c:v>856</c:v>
                </c:pt>
                <c:pt idx="856">
                  <c:v>857</c:v>
                </c:pt>
                <c:pt idx="857">
                  <c:v>858</c:v>
                </c:pt>
                <c:pt idx="858">
                  <c:v>859</c:v>
                </c:pt>
                <c:pt idx="859">
                  <c:v>860</c:v>
                </c:pt>
                <c:pt idx="860">
                  <c:v>861</c:v>
                </c:pt>
                <c:pt idx="861">
                  <c:v>862</c:v>
                </c:pt>
                <c:pt idx="862">
                  <c:v>863</c:v>
                </c:pt>
                <c:pt idx="863">
                  <c:v>864</c:v>
                </c:pt>
                <c:pt idx="864">
                  <c:v>865</c:v>
                </c:pt>
                <c:pt idx="865">
                  <c:v>866</c:v>
                </c:pt>
                <c:pt idx="866">
                  <c:v>867</c:v>
                </c:pt>
                <c:pt idx="867">
                  <c:v>868</c:v>
                </c:pt>
                <c:pt idx="868">
                  <c:v>869</c:v>
                </c:pt>
                <c:pt idx="869">
                  <c:v>870</c:v>
                </c:pt>
                <c:pt idx="870">
                  <c:v>871</c:v>
                </c:pt>
                <c:pt idx="871">
                  <c:v>872</c:v>
                </c:pt>
                <c:pt idx="872">
                  <c:v>873</c:v>
                </c:pt>
                <c:pt idx="873">
                  <c:v>874</c:v>
                </c:pt>
                <c:pt idx="874">
                  <c:v>875</c:v>
                </c:pt>
                <c:pt idx="875">
                  <c:v>876</c:v>
                </c:pt>
                <c:pt idx="876">
                  <c:v>877</c:v>
                </c:pt>
                <c:pt idx="877">
                  <c:v>878</c:v>
                </c:pt>
                <c:pt idx="878">
                  <c:v>879</c:v>
                </c:pt>
                <c:pt idx="879">
                  <c:v>880</c:v>
                </c:pt>
                <c:pt idx="880">
                  <c:v>881</c:v>
                </c:pt>
                <c:pt idx="881">
                  <c:v>882</c:v>
                </c:pt>
                <c:pt idx="882">
                  <c:v>883</c:v>
                </c:pt>
                <c:pt idx="883">
                  <c:v>884</c:v>
                </c:pt>
                <c:pt idx="884">
                  <c:v>885</c:v>
                </c:pt>
                <c:pt idx="885">
                  <c:v>886</c:v>
                </c:pt>
                <c:pt idx="886">
                  <c:v>887</c:v>
                </c:pt>
                <c:pt idx="887">
                  <c:v>888</c:v>
                </c:pt>
                <c:pt idx="888">
                  <c:v>889</c:v>
                </c:pt>
                <c:pt idx="889">
                  <c:v>890</c:v>
                </c:pt>
                <c:pt idx="890">
                  <c:v>891</c:v>
                </c:pt>
                <c:pt idx="891">
                  <c:v>892</c:v>
                </c:pt>
                <c:pt idx="892">
                  <c:v>893</c:v>
                </c:pt>
                <c:pt idx="893">
                  <c:v>894</c:v>
                </c:pt>
                <c:pt idx="894">
                  <c:v>895</c:v>
                </c:pt>
                <c:pt idx="895">
                  <c:v>896</c:v>
                </c:pt>
                <c:pt idx="896">
                  <c:v>897</c:v>
                </c:pt>
                <c:pt idx="897">
                  <c:v>898</c:v>
                </c:pt>
                <c:pt idx="898">
                  <c:v>899</c:v>
                </c:pt>
                <c:pt idx="899">
                  <c:v>900</c:v>
                </c:pt>
                <c:pt idx="900">
                  <c:v>901</c:v>
                </c:pt>
                <c:pt idx="901">
                  <c:v>902</c:v>
                </c:pt>
                <c:pt idx="902">
                  <c:v>903</c:v>
                </c:pt>
                <c:pt idx="903">
                  <c:v>904</c:v>
                </c:pt>
                <c:pt idx="904">
                  <c:v>905</c:v>
                </c:pt>
                <c:pt idx="905">
                  <c:v>906</c:v>
                </c:pt>
                <c:pt idx="906">
                  <c:v>907</c:v>
                </c:pt>
                <c:pt idx="907">
                  <c:v>908</c:v>
                </c:pt>
                <c:pt idx="908">
                  <c:v>909</c:v>
                </c:pt>
                <c:pt idx="909">
                  <c:v>910</c:v>
                </c:pt>
                <c:pt idx="910">
                  <c:v>911</c:v>
                </c:pt>
                <c:pt idx="911">
                  <c:v>912</c:v>
                </c:pt>
                <c:pt idx="912">
                  <c:v>913</c:v>
                </c:pt>
                <c:pt idx="913">
                  <c:v>914</c:v>
                </c:pt>
                <c:pt idx="914">
                  <c:v>915</c:v>
                </c:pt>
                <c:pt idx="915">
                  <c:v>916</c:v>
                </c:pt>
                <c:pt idx="916">
                  <c:v>917</c:v>
                </c:pt>
                <c:pt idx="917">
                  <c:v>918</c:v>
                </c:pt>
                <c:pt idx="918">
                  <c:v>919</c:v>
                </c:pt>
                <c:pt idx="919">
                  <c:v>920</c:v>
                </c:pt>
                <c:pt idx="920">
                  <c:v>921</c:v>
                </c:pt>
                <c:pt idx="921">
                  <c:v>922</c:v>
                </c:pt>
                <c:pt idx="922">
                  <c:v>923</c:v>
                </c:pt>
                <c:pt idx="923">
                  <c:v>924</c:v>
                </c:pt>
                <c:pt idx="924">
                  <c:v>925</c:v>
                </c:pt>
                <c:pt idx="925">
                  <c:v>926</c:v>
                </c:pt>
                <c:pt idx="926">
                  <c:v>927</c:v>
                </c:pt>
                <c:pt idx="927">
                  <c:v>928</c:v>
                </c:pt>
                <c:pt idx="928">
                  <c:v>929</c:v>
                </c:pt>
                <c:pt idx="929">
                  <c:v>930</c:v>
                </c:pt>
                <c:pt idx="930">
                  <c:v>931</c:v>
                </c:pt>
                <c:pt idx="931">
                  <c:v>932</c:v>
                </c:pt>
                <c:pt idx="932">
                  <c:v>933</c:v>
                </c:pt>
                <c:pt idx="933">
                  <c:v>934</c:v>
                </c:pt>
                <c:pt idx="934">
                  <c:v>935</c:v>
                </c:pt>
                <c:pt idx="935">
                  <c:v>936</c:v>
                </c:pt>
                <c:pt idx="936">
                  <c:v>937</c:v>
                </c:pt>
                <c:pt idx="937">
                  <c:v>938</c:v>
                </c:pt>
                <c:pt idx="938">
                  <c:v>939</c:v>
                </c:pt>
                <c:pt idx="939">
                  <c:v>940</c:v>
                </c:pt>
                <c:pt idx="940">
                  <c:v>941</c:v>
                </c:pt>
                <c:pt idx="941">
                  <c:v>942</c:v>
                </c:pt>
                <c:pt idx="942">
                  <c:v>943</c:v>
                </c:pt>
                <c:pt idx="943">
                  <c:v>944</c:v>
                </c:pt>
                <c:pt idx="944">
                  <c:v>945</c:v>
                </c:pt>
                <c:pt idx="945">
                  <c:v>946</c:v>
                </c:pt>
                <c:pt idx="946">
                  <c:v>947</c:v>
                </c:pt>
                <c:pt idx="947">
                  <c:v>948</c:v>
                </c:pt>
                <c:pt idx="948">
                  <c:v>949</c:v>
                </c:pt>
                <c:pt idx="949">
                  <c:v>950</c:v>
                </c:pt>
                <c:pt idx="950">
                  <c:v>951</c:v>
                </c:pt>
                <c:pt idx="951">
                  <c:v>952</c:v>
                </c:pt>
                <c:pt idx="952">
                  <c:v>953</c:v>
                </c:pt>
                <c:pt idx="953">
                  <c:v>954</c:v>
                </c:pt>
                <c:pt idx="954">
                  <c:v>955</c:v>
                </c:pt>
                <c:pt idx="955">
                  <c:v>956</c:v>
                </c:pt>
                <c:pt idx="956">
                  <c:v>957</c:v>
                </c:pt>
                <c:pt idx="957">
                  <c:v>958</c:v>
                </c:pt>
                <c:pt idx="958">
                  <c:v>959</c:v>
                </c:pt>
                <c:pt idx="959">
                  <c:v>960</c:v>
                </c:pt>
                <c:pt idx="960">
                  <c:v>961</c:v>
                </c:pt>
                <c:pt idx="961">
                  <c:v>962</c:v>
                </c:pt>
                <c:pt idx="962">
                  <c:v>963</c:v>
                </c:pt>
                <c:pt idx="963">
                  <c:v>964</c:v>
                </c:pt>
                <c:pt idx="964">
                  <c:v>965</c:v>
                </c:pt>
                <c:pt idx="965">
                  <c:v>966</c:v>
                </c:pt>
                <c:pt idx="966">
                  <c:v>967</c:v>
                </c:pt>
                <c:pt idx="967">
                  <c:v>968</c:v>
                </c:pt>
                <c:pt idx="968">
                  <c:v>969</c:v>
                </c:pt>
                <c:pt idx="969">
                  <c:v>970</c:v>
                </c:pt>
                <c:pt idx="970">
                  <c:v>971</c:v>
                </c:pt>
                <c:pt idx="971">
                  <c:v>972</c:v>
                </c:pt>
                <c:pt idx="972">
                  <c:v>973</c:v>
                </c:pt>
                <c:pt idx="973">
                  <c:v>974</c:v>
                </c:pt>
                <c:pt idx="974">
                  <c:v>975</c:v>
                </c:pt>
                <c:pt idx="975">
                  <c:v>976</c:v>
                </c:pt>
                <c:pt idx="976">
                  <c:v>977</c:v>
                </c:pt>
                <c:pt idx="977">
                  <c:v>978</c:v>
                </c:pt>
                <c:pt idx="978">
                  <c:v>979</c:v>
                </c:pt>
                <c:pt idx="979">
                  <c:v>980</c:v>
                </c:pt>
                <c:pt idx="980">
                  <c:v>981</c:v>
                </c:pt>
                <c:pt idx="981">
                  <c:v>982</c:v>
                </c:pt>
                <c:pt idx="982">
                  <c:v>983</c:v>
                </c:pt>
                <c:pt idx="983">
                  <c:v>984</c:v>
                </c:pt>
                <c:pt idx="984">
                  <c:v>985</c:v>
                </c:pt>
                <c:pt idx="985">
                  <c:v>986</c:v>
                </c:pt>
                <c:pt idx="986">
                  <c:v>987</c:v>
                </c:pt>
                <c:pt idx="987">
                  <c:v>988</c:v>
                </c:pt>
                <c:pt idx="988">
                  <c:v>989</c:v>
                </c:pt>
                <c:pt idx="989">
                  <c:v>990</c:v>
                </c:pt>
                <c:pt idx="990">
                  <c:v>991</c:v>
                </c:pt>
                <c:pt idx="991">
                  <c:v>992</c:v>
                </c:pt>
                <c:pt idx="992">
                  <c:v>993</c:v>
                </c:pt>
                <c:pt idx="993">
                  <c:v>994</c:v>
                </c:pt>
                <c:pt idx="994">
                  <c:v>995</c:v>
                </c:pt>
                <c:pt idx="995">
                  <c:v>996</c:v>
                </c:pt>
                <c:pt idx="996">
                  <c:v>997</c:v>
                </c:pt>
                <c:pt idx="997">
                  <c:v>998</c:v>
                </c:pt>
                <c:pt idx="998">
                  <c:v>999</c:v>
                </c:pt>
                <c:pt idx="999">
                  <c:v>1000</c:v>
                </c:pt>
                <c:pt idx="1000">
                  <c:v>1001</c:v>
                </c:pt>
                <c:pt idx="1001">
                  <c:v>1002</c:v>
                </c:pt>
                <c:pt idx="1002">
                  <c:v>1003</c:v>
                </c:pt>
                <c:pt idx="1003">
                  <c:v>1004</c:v>
                </c:pt>
                <c:pt idx="1004">
                  <c:v>1005</c:v>
                </c:pt>
                <c:pt idx="1005">
                  <c:v>1006</c:v>
                </c:pt>
                <c:pt idx="1006">
                  <c:v>1007</c:v>
                </c:pt>
                <c:pt idx="1007">
                  <c:v>1008</c:v>
                </c:pt>
                <c:pt idx="1008">
                  <c:v>1009</c:v>
                </c:pt>
                <c:pt idx="1009">
                  <c:v>1010</c:v>
                </c:pt>
                <c:pt idx="1010">
                  <c:v>1011</c:v>
                </c:pt>
                <c:pt idx="1011">
                  <c:v>1012</c:v>
                </c:pt>
                <c:pt idx="1012">
                  <c:v>1013</c:v>
                </c:pt>
                <c:pt idx="1013">
                  <c:v>1014</c:v>
                </c:pt>
                <c:pt idx="1014">
                  <c:v>1015</c:v>
                </c:pt>
                <c:pt idx="1015">
                  <c:v>1016</c:v>
                </c:pt>
                <c:pt idx="1016">
                  <c:v>1017</c:v>
                </c:pt>
                <c:pt idx="1017">
                  <c:v>1018</c:v>
                </c:pt>
                <c:pt idx="1018">
                  <c:v>1019</c:v>
                </c:pt>
                <c:pt idx="1019">
                  <c:v>1020</c:v>
                </c:pt>
                <c:pt idx="1020">
                  <c:v>1021</c:v>
                </c:pt>
                <c:pt idx="1021">
                  <c:v>1022</c:v>
                </c:pt>
                <c:pt idx="1022">
                  <c:v>1023</c:v>
                </c:pt>
                <c:pt idx="1023">
                  <c:v>1024</c:v>
                </c:pt>
                <c:pt idx="1024">
                  <c:v>1025</c:v>
                </c:pt>
                <c:pt idx="1025">
                  <c:v>1026</c:v>
                </c:pt>
                <c:pt idx="1026">
                  <c:v>1027</c:v>
                </c:pt>
                <c:pt idx="1027">
                  <c:v>1028</c:v>
                </c:pt>
                <c:pt idx="1028">
                  <c:v>1029</c:v>
                </c:pt>
                <c:pt idx="1029">
                  <c:v>1030</c:v>
                </c:pt>
                <c:pt idx="1030">
                  <c:v>1031</c:v>
                </c:pt>
                <c:pt idx="1031">
                  <c:v>1032</c:v>
                </c:pt>
                <c:pt idx="1032">
                  <c:v>1033</c:v>
                </c:pt>
                <c:pt idx="1033">
                  <c:v>1034</c:v>
                </c:pt>
                <c:pt idx="1034">
                  <c:v>1035</c:v>
                </c:pt>
                <c:pt idx="1035">
                  <c:v>1036</c:v>
                </c:pt>
                <c:pt idx="1036">
                  <c:v>1037</c:v>
                </c:pt>
                <c:pt idx="1037">
                  <c:v>1038</c:v>
                </c:pt>
                <c:pt idx="1038">
                  <c:v>1039</c:v>
                </c:pt>
                <c:pt idx="1039">
                  <c:v>1040</c:v>
                </c:pt>
                <c:pt idx="1040">
                  <c:v>1041</c:v>
                </c:pt>
                <c:pt idx="1041">
                  <c:v>1042</c:v>
                </c:pt>
                <c:pt idx="1042">
                  <c:v>1043</c:v>
                </c:pt>
                <c:pt idx="1043">
                  <c:v>1044</c:v>
                </c:pt>
                <c:pt idx="1044">
                  <c:v>1045</c:v>
                </c:pt>
                <c:pt idx="1045">
                  <c:v>1046</c:v>
                </c:pt>
                <c:pt idx="1046">
                  <c:v>1047</c:v>
                </c:pt>
                <c:pt idx="1047">
                  <c:v>1048</c:v>
                </c:pt>
                <c:pt idx="1048">
                  <c:v>1049</c:v>
                </c:pt>
                <c:pt idx="1049">
                  <c:v>1050</c:v>
                </c:pt>
                <c:pt idx="1050">
                  <c:v>1051</c:v>
                </c:pt>
                <c:pt idx="1051">
                  <c:v>1052</c:v>
                </c:pt>
                <c:pt idx="1052">
                  <c:v>1053</c:v>
                </c:pt>
                <c:pt idx="1053">
                  <c:v>1054</c:v>
                </c:pt>
                <c:pt idx="1054">
                  <c:v>1055</c:v>
                </c:pt>
                <c:pt idx="1055">
                  <c:v>1056</c:v>
                </c:pt>
                <c:pt idx="1056">
                  <c:v>1057</c:v>
                </c:pt>
                <c:pt idx="1057">
                  <c:v>1058</c:v>
                </c:pt>
                <c:pt idx="1058">
                  <c:v>1059</c:v>
                </c:pt>
                <c:pt idx="1059">
                  <c:v>1060</c:v>
                </c:pt>
                <c:pt idx="1060">
                  <c:v>1061</c:v>
                </c:pt>
                <c:pt idx="1061">
                  <c:v>1062</c:v>
                </c:pt>
                <c:pt idx="1062">
                  <c:v>1063</c:v>
                </c:pt>
                <c:pt idx="1063">
                  <c:v>1064</c:v>
                </c:pt>
                <c:pt idx="1064">
                  <c:v>1065</c:v>
                </c:pt>
                <c:pt idx="1065">
                  <c:v>1066</c:v>
                </c:pt>
                <c:pt idx="1066">
                  <c:v>1067</c:v>
                </c:pt>
                <c:pt idx="1067">
                  <c:v>1068</c:v>
                </c:pt>
                <c:pt idx="1068">
                  <c:v>1069</c:v>
                </c:pt>
                <c:pt idx="1069">
                  <c:v>1070</c:v>
                </c:pt>
                <c:pt idx="1070">
                  <c:v>1071</c:v>
                </c:pt>
                <c:pt idx="1071">
                  <c:v>1072</c:v>
                </c:pt>
                <c:pt idx="1072">
                  <c:v>1073</c:v>
                </c:pt>
                <c:pt idx="1073">
                  <c:v>1074</c:v>
                </c:pt>
                <c:pt idx="1074">
                  <c:v>1075</c:v>
                </c:pt>
                <c:pt idx="1075">
                  <c:v>1076</c:v>
                </c:pt>
                <c:pt idx="1076">
                  <c:v>1077</c:v>
                </c:pt>
                <c:pt idx="1077">
                  <c:v>1078</c:v>
                </c:pt>
                <c:pt idx="1078">
                  <c:v>1079</c:v>
                </c:pt>
                <c:pt idx="1079">
                  <c:v>1080</c:v>
                </c:pt>
                <c:pt idx="1080">
                  <c:v>1081</c:v>
                </c:pt>
                <c:pt idx="1081">
                  <c:v>1082</c:v>
                </c:pt>
                <c:pt idx="1082">
                  <c:v>1083</c:v>
                </c:pt>
                <c:pt idx="1083">
                  <c:v>1084</c:v>
                </c:pt>
                <c:pt idx="1084">
                  <c:v>1085</c:v>
                </c:pt>
                <c:pt idx="1085">
                  <c:v>1086</c:v>
                </c:pt>
                <c:pt idx="1086">
                  <c:v>1087</c:v>
                </c:pt>
                <c:pt idx="1087">
                  <c:v>1088</c:v>
                </c:pt>
                <c:pt idx="1088">
                  <c:v>1089</c:v>
                </c:pt>
                <c:pt idx="1089">
                  <c:v>1090</c:v>
                </c:pt>
                <c:pt idx="1090">
                  <c:v>1091</c:v>
                </c:pt>
                <c:pt idx="1091">
                  <c:v>1092</c:v>
                </c:pt>
                <c:pt idx="1092">
                  <c:v>1093</c:v>
                </c:pt>
                <c:pt idx="1093">
                  <c:v>1094</c:v>
                </c:pt>
                <c:pt idx="1094">
                  <c:v>1095</c:v>
                </c:pt>
                <c:pt idx="1095">
                  <c:v>1096</c:v>
                </c:pt>
                <c:pt idx="1096">
                  <c:v>1097</c:v>
                </c:pt>
                <c:pt idx="1097">
                  <c:v>1098</c:v>
                </c:pt>
                <c:pt idx="1098">
                  <c:v>1099</c:v>
                </c:pt>
                <c:pt idx="1099">
                  <c:v>1100</c:v>
                </c:pt>
                <c:pt idx="1100">
                  <c:v>1101</c:v>
                </c:pt>
                <c:pt idx="1101">
                  <c:v>1102</c:v>
                </c:pt>
                <c:pt idx="1102">
                  <c:v>1103</c:v>
                </c:pt>
                <c:pt idx="1103">
                  <c:v>1104</c:v>
                </c:pt>
                <c:pt idx="1104">
                  <c:v>1105</c:v>
                </c:pt>
                <c:pt idx="1105">
                  <c:v>1106</c:v>
                </c:pt>
                <c:pt idx="1106">
                  <c:v>1107</c:v>
                </c:pt>
                <c:pt idx="1107">
                  <c:v>1108</c:v>
                </c:pt>
                <c:pt idx="1108">
                  <c:v>1109</c:v>
                </c:pt>
                <c:pt idx="1109">
                  <c:v>1110</c:v>
                </c:pt>
                <c:pt idx="1110">
                  <c:v>1111</c:v>
                </c:pt>
                <c:pt idx="1111">
                  <c:v>1112</c:v>
                </c:pt>
                <c:pt idx="1112">
                  <c:v>1113</c:v>
                </c:pt>
                <c:pt idx="1113">
                  <c:v>1114</c:v>
                </c:pt>
                <c:pt idx="1114">
                  <c:v>1115</c:v>
                </c:pt>
                <c:pt idx="1115">
                  <c:v>1116</c:v>
                </c:pt>
                <c:pt idx="1116">
                  <c:v>1117</c:v>
                </c:pt>
                <c:pt idx="1117">
                  <c:v>1118</c:v>
                </c:pt>
                <c:pt idx="1118">
                  <c:v>1119</c:v>
                </c:pt>
                <c:pt idx="1119">
                  <c:v>1120</c:v>
                </c:pt>
                <c:pt idx="1120">
                  <c:v>1121</c:v>
                </c:pt>
                <c:pt idx="1121">
                  <c:v>1122</c:v>
                </c:pt>
                <c:pt idx="1122">
                  <c:v>1123</c:v>
                </c:pt>
                <c:pt idx="1123">
                  <c:v>1124</c:v>
                </c:pt>
                <c:pt idx="1124">
                  <c:v>1125</c:v>
                </c:pt>
                <c:pt idx="1125">
                  <c:v>1126</c:v>
                </c:pt>
                <c:pt idx="1126">
                  <c:v>1127</c:v>
                </c:pt>
                <c:pt idx="1127">
                  <c:v>1128</c:v>
                </c:pt>
                <c:pt idx="1128">
                  <c:v>1129</c:v>
                </c:pt>
                <c:pt idx="1129">
                  <c:v>1130</c:v>
                </c:pt>
                <c:pt idx="1130">
                  <c:v>1131</c:v>
                </c:pt>
                <c:pt idx="1131">
                  <c:v>1132</c:v>
                </c:pt>
                <c:pt idx="1132">
                  <c:v>1133</c:v>
                </c:pt>
                <c:pt idx="1133">
                  <c:v>1134</c:v>
                </c:pt>
                <c:pt idx="1134">
                  <c:v>1135</c:v>
                </c:pt>
                <c:pt idx="1135">
                  <c:v>1136</c:v>
                </c:pt>
                <c:pt idx="1136">
                  <c:v>1137</c:v>
                </c:pt>
                <c:pt idx="1137">
                  <c:v>1138</c:v>
                </c:pt>
                <c:pt idx="1138">
                  <c:v>1139</c:v>
                </c:pt>
                <c:pt idx="1139">
                  <c:v>1140</c:v>
                </c:pt>
                <c:pt idx="1140">
                  <c:v>1141</c:v>
                </c:pt>
                <c:pt idx="1141">
                  <c:v>1142</c:v>
                </c:pt>
                <c:pt idx="1142">
                  <c:v>1143</c:v>
                </c:pt>
                <c:pt idx="1143">
                  <c:v>1144</c:v>
                </c:pt>
                <c:pt idx="1144">
                  <c:v>1145</c:v>
                </c:pt>
                <c:pt idx="1145">
                  <c:v>1146</c:v>
                </c:pt>
                <c:pt idx="1146">
                  <c:v>1147</c:v>
                </c:pt>
                <c:pt idx="1147">
                  <c:v>1148</c:v>
                </c:pt>
                <c:pt idx="1148">
                  <c:v>1149</c:v>
                </c:pt>
                <c:pt idx="1149">
                  <c:v>1150</c:v>
                </c:pt>
                <c:pt idx="1150">
                  <c:v>1151</c:v>
                </c:pt>
                <c:pt idx="1151">
                  <c:v>1152</c:v>
                </c:pt>
                <c:pt idx="1152">
                  <c:v>1153</c:v>
                </c:pt>
                <c:pt idx="1153">
                  <c:v>1154</c:v>
                </c:pt>
                <c:pt idx="1154">
                  <c:v>1155</c:v>
                </c:pt>
                <c:pt idx="1155">
                  <c:v>1156</c:v>
                </c:pt>
                <c:pt idx="1156">
                  <c:v>1157</c:v>
                </c:pt>
                <c:pt idx="1157">
                  <c:v>1158</c:v>
                </c:pt>
                <c:pt idx="1158">
                  <c:v>1159</c:v>
                </c:pt>
                <c:pt idx="1159">
                  <c:v>1160</c:v>
                </c:pt>
                <c:pt idx="1160">
                  <c:v>1161</c:v>
                </c:pt>
                <c:pt idx="1161">
                  <c:v>1162</c:v>
                </c:pt>
                <c:pt idx="1162">
                  <c:v>1163</c:v>
                </c:pt>
                <c:pt idx="1163">
                  <c:v>1164</c:v>
                </c:pt>
                <c:pt idx="1164">
                  <c:v>1165</c:v>
                </c:pt>
                <c:pt idx="1165">
                  <c:v>1166</c:v>
                </c:pt>
                <c:pt idx="1166">
                  <c:v>1167</c:v>
                </c:pt>
                <c:pt idx="1167">
                  <c:v>1168</c:v>
                </c:pt>
                <c:pt idx="1168">
                  <c:v>1169</c:v>
                </c:pt>
                <c:pt idx="1169">
                  <c:v>1170</c:v>
                </c:pt>
                <c:pt idx="1170">
                  <c:v>1171</c:v>
                </c:pt>
                <c:pt idx="1171">
                  <c:v>1172</c:v>
                </c:pt>
                <c:pt idx="1172">
                  <c:v>1173</c:v>
                </c:pt>
                <c:pt idx="1173">
                  <c:v>1174</c:v>
                </c:pt>
                <c:pt idx="1174">
                  <c:v>1175</c:v>
                </c:pt>
                <c:pt idx="1175">
                  <c:v>1176</c:v>
                </c:pt>
                <c:pt idx="1176">
                  <c:v>1177</c:v>
                </c:pt>
                <c:pt idx="1177">
                  <c:v>1178</c:v>
                </c:pt>
                <c:pt idx="1178">
                  <c:v>1179</c:v>
                </c:pt>
                <c:pt idx="1179">
                  <c:v>1180</c:v>
                </c:pt>
                <c:pt idx="1180">
                  <c:v>1181</c:v>
                </c:pt>
                <c:pt idx="1181">
                  <c:v>1182</c:v>
                </c:pt>
                <c:pt idx="1182">
                  <c:v>1183</c:v>
                </c:pt>
                <c:pt idx="1183">
                  <c:v>1184</c:v>
                </c:pt>
                <c:pt idx="1184">
                  <c:v>1185</c:v>
                </c:pt>
                <c:pt idx="1185">
                  <c:v>1186</c:v>
                </c:pt>
                <c:pt idx="1186">
                  <c:v>1187</c:v>
                </c:pt>
                <c:pt idx="1187">
                  <c:v>1188</c:v>
                </c:pt>
                <c:pt idx="1188">
                  <c:v>1189</c:v>
                </c:pt>
                <c:pt idx="1189">
                  <c:v>1190</c:v>
                </c:pt>
                <c:pt idx="1190">
                  <c:v>1191</c:v>
                </c:pt>
                <c:pt idx="1191">
                  <c:v>1192</c:v>
                </c:pt>
                <c:pt idx="1192">
                  <c:v>1193</c:v>
                </c:pt>
                <c:pt idx="1193">
                  <c:v>1194</c:v>
                </c:pt>
                <c:pt idx="1194">
                  <c:v>1195</c:v>
                </c:pt>
                <c:pt idx="1195">
                  <c:v>1196</c:v>
                </c:pt>
                <c:pt idx="1196">
                  <c:v>1197</c:v>
                </c:pt>
                <c:pt idx="1197">
                  <c:v>1198</c:v>
                </c:pt>
                <c:pt idx="1198">
                  <c:v>1199</c:v>
                </c:pt>
                <c:pt idx="1199">
                  <c:v>1200</c:v>
                </c:pt>
                <c:pt idx="1200">
                  <c:v>1201</c:v>
                </c:pt>
                <c:pt idx="1201">
                  <c:v>1202</c:v>
                </c:pt>
                <c:pt idx="1202">
                  <c:v>1203</c:v>
                </c:pt>
                <c:pt idx="1203">
                  <c:v>1204</c:v>
                </c:pt>
                <c:pt idx="1204">
                  <c:v>1205</c:v>
                </c:pt>
                <c:pt idx="1205">
                  <c:v>1206</c:v>
                </c:pt>
                <c:pt idx="1206">
                  <c:v>1207</c:v>
                </c:pt>
                <c:pt idx="1207">
                  <c:v>1208</c:v>
                </c:pt>
                <c:pt idx="1208">
                  <c:v>1209</c:v>
                </c:pt>
                <c:pt idx="1209">
                  <c:v>1210</c:v>
                </c:pt>
                <c:pt idx="1210">
                  <c:v>1211</c:v>
                </c:pt>
                <c:pt idx="1211">
                  <c:v>1212</c:v>
                </c:pt>
                <c:pt idx="1212">
                  <c:v>1213</c:v>
                </c:pt>
                <c:pt idx="1213">
                  <c:v>1214</c:v>
                </c:pt>
                <c:pt idx="1214">
                  <c:v>1215</c:v>
                </c:pt>
                <c:pt idx="1215">
                  <c:v>1216</c:v>
                </c:pt>
                <c:pt idx="1216">
                  <c:v>1217</c:v>
                </c:pt>
                <c:pt idx="1217">
                  <c:v>1218</c:v>
                </c:pt>
                <c:pt idx="1218">
                  <c:v>1219</c:v>
                </c:pt>
                <c:pt idx="1219">
                  <c:v>1220</c:v>
                </c:pt>
                <c:pt idx="1220">
                  <c:v>1221</c:v>
                </c:pt>
                <c:pt idx="1221">
                  <c:v>1222</c:v>
                </c:pt>
                <c:pt idx="1222">
                  <c:v>1223</c:v>
                </c:pt>
                <c:pt idx="1223">
                  <c:v>1224</c:v>
                </c:pt>
                <c:pt idx="1224">
                  <c:v>1225</c:v>
                </c:pt>
                <c:pt idx="1225">
                  <c:v>1226</c:v>
                </c:pt>
                <c:pt idx="1226">
                  <c:v>1227</c:v>
                </c:pt>
                <c:pt idx="1227">
                  <c:v>1228</c:v>
                </c:pt>
                <c:pt idx="1228">
                  <c:v>1229</c:v>
                </c:pt>
                <c:pt idx="1229">
                  <c:v>1230</c:v>
                </c:pt>
                <c:pt idx="1230">
                  <c:v>1231</c:v>
                </c:pt>
                <c:pt idx="1231">
                  <c:v>1232</c:v>
                </c:pt>
                <c:pt idx="1232">
                  <c:v>1233</c:v>
                </c:pt>
                <c:pt idx="1233">
                  <c:v>1234</c:v>
                </c:pt>
                <c:pt idx="1234">
                  <c:v>1235</c:v>
                </c:pt>
                <c:pt idx="1235">
                  <c:v>1236</c:v>
                </c:pt>
                <c:pt idx="1236">
                  <c:v>1237</c:v>
                </c:pt>
                <c:pt idx="1237">
                  <c:v>1238</c:v>
                </c:pt>
                <c:pt idx="1238">
                  <c:v>1239</c:v>
                </c:pt>
                <c:pt idx="1239">
                  <c:v>1240</c:v>
                </c:pt>
                <c:pt idx="1240">
                  <c:v>1241</c:v>
                </c:pt>
                <c:pt idx="1241">
                  <c:v>1242</c:v>
                </c:pt>
                <c:pt idx="1242">
                  <c:v>1243</c:v>
                </c:pt>
                <c:pt idx="1243">
                  <c:v>1244</c:v>
                </c:pt>
                <c:pt idx="1244">
                  <c:v>1245</c:v>
                </c:pt>
                <c:pt idx="1245">
                  <c:v>1246</c:v>
                </c:pt>
                <c:pt idx="1246">
                  <c:v>1247</c:v>
                </c:pt>
                <c:pt idx="1247">
                  <c:v>1248</c:v>
                </c:pt>
                <c:pt idx="1248">
                  <c:v>1249</c:v>
                </c:pt>
                <c:pt idx="1249">
                  <c:v>1250</c:v>
                </c:pt>
                <c:pt idx="1250">
                  <c:v>1251</c:v>
                </c:pt>
                <c:pt idx="1251">
                  <c:v>1252</c:v>
                </c:pt>
                <c:pt idx="1252">
                  <c:v>1253</c:v>
                </c:pt>
                <c:pt idx="1253">
                  <c:v>1254</c:v>
                </c:pt>
                <c:pt idx="1254">
                  <c:v>1255</c:v>
                </c:pt>
                <c:pt idx="1255">
                  <c:v>1256</c:v>
                </c:pt>
                <c:pt idx="1256">
                  <c:v>1257</c:v>
                </c:pt>
                <c:pt idx="1257">
                  <c:v>1258</c:v>
                </c:pt>
                <c:pt idx="1258">
                  <c:v>1259</c:v>
                </c:pt>
                <c:pt idx="1259">
                  <c:v>1260</c:v>
                </c:pt>
                <c:pt idx="1260">
                  <c:v>1261</c:v>
                </c:pt>
                <c:pt idx="1261">
                  <c:v>1262</c:v>
                </c:pt>
                <c:pt idx="1262">
                  <c:v>1263</c:v>
                </c:pt>
                <c:pt idx="1263">
                  <c:v>1264</c:v>
                </c:pt>
                <c:pt idx="1264">
                  <c:v>1265</c:v>
                </c:pt>
                <c:pt idx="1265">
                  <c:v>1266</c:v>
                </c:pt>
                <c:pt idx="1266">
                  <c:v>1267</c:v>
                </c:pt>
                <c:pt idx="1267">
                  <c:v>1268</c:v>
                </c:pt>
                <c:pt idx="1268">
                  <c:v>1269</c:v>
                </c:pt>
                <c:pt idx="1269">
                  <c:v>1270</c:v>
                </c:pt>
                <c:pt idx="1270">
                  <c:v>1271</c:v>
                </c:pt>
                <c:pt idx="1271">
                  <c:v>1272</c:v>
                </c:pt>
                <c:pt idx="1272">
                  <c:v>1273</c:v>
                </c:pt>
                <c:pt idx="1273">
                  <c:v>1274</c:v>
                </c:pt>
                <c:pt idx="1274">
                  <c:v>1275</c:v>
                </c:pt>
                <c:pt idx="1275">
                  <c:v>1276</c:v>
                </c:pt>
                <c:pt idx="1276">
                  <c:v>1277</c:v>
                </c:pt>
                <c:pt idx="1277">
                  <c:v>1278</c:v>
                </c:pt>
                <c:pt idx="1278">
                  <c:v>1279</c:v>
                </c:pt>
                <c:pt idx="1279">
                  <c:v>1280</c:v>
                </c:pt>
                <c:pt idx="1280">
                  <c:v>1281</c:v>
                </c:pt>
                <c:pt idx="1281">
                  <c:v>1282</c:v>
                </c:pt>
                <c:pt idx="1282">
                  <c:v>1283</c:v>
                </c:pt>
                <c:pt idx="1283">
                  <c:v>1284</c:v>
                </c:pt>
                <c:pt idx="1284">
                  <c:v>1285</c:v>
                </c:pt>
                <c:pt idx="1285">
                  <c:v>1286</c:v>
                </c:pt>
                <c:pt idx="1286">
                  <c:v>1287</c:v>
                </c:pt>
                <c:pt idx="1287">
                  <c:v>1288</c:v>
                </c:pt>
                <c:pt idx="1288">
                  <c:v>1289</c:v>
                </c:pt>
                <c:pt idx="1289">
                  <c:v>1290</c:v>
                </c:pt>
                <c:pt idx="1290">
                  <c:v>1291</c:v>
                </c:pt>
                <c:pt idx="1291">
                  <c:v>1292</c:v>
                </c:pt>
                <c:pt idx="1292">
                  <c:v>1293</c:v>
                </c:pt>
                <c:pt idx="1293">
                  <c:v>1294</c:v>
                </c:pt>
                <c:pt idx="1294">
                  <c:v>1295</c:v>
                </c:pt>
                <c:pt idx="1295">
                  <c:v>1296</c:v>
                </c:pt>
                <c:pt idx="1296">
                  <c:v>1297</c:v>
                </c:pt>
                <c:pt idx="1297">
                  <c:v>1298</c:v>
                </c:pt>
                <c:pt idx="1298">
                  <c:v>1299</c:v>
                </c:pt>
                <c:pt idx="1299">
                  <c:v>1300</c:v>
                </c:pt>
                <c:pt idx="1300">
                  <c:v>1301</c:v>
                </c:pt>
                <c:pt idx="1301">
                  <c:v>1302</c:v>
                </c:pt>
                <c:pt idx="1302">
                  <c:v>1303</c:v>
                </c:pt>
                <c:pt idx="1303">
                  <c:v>1304</c:v>
                </c:pt>
                <c:pt idx="1304">
                  <c:v>1305</c:v>
                </c:pt>
                <c:pt idx="1305">
                  <c:v>1306</c:v>
                </c:pt>
                <c:pt idx="1306">
                  <c:v>1307</c:v>
                </c:pt>
                <c:pt idx="1307">
                  <c:v>1308</c:v>
                </c:pt>
                <c:pt idx="1308">
                  <c:v>1309</c:v>
                </c:pt>
                <c:pt idx="1309">
                  <c:v>1310</c:v>
                </c:pt>
                <c:pt idx="1310">
                  <c:v>1311</c:v>
                </c:pt>
                <c:pt idx="1311">
                  <c:v>1312</c:v>
                </c:pt>
                <c:pt idx="1312">
                  <c:v>1313</c:v>
                </c:pt>
                <c:pt idx="1313">
                  <c:v>1314</c:v>
                </c:pt>
                <c:pt idx="1314">
                  <c:v>1315</c:v>
                </c:pt>
                <c:pt idx="1315">
                  <c:v>1316</c:v>
                </c:pt>
                <c:pt idx="1316">
                  <c:v>1317</c:v>
                </c:pt>
                <c:pt idx="1317">
                  <c:v>1318</c:v>
                </c:pt>
                <c:pt idx="1318">
                  <c:v>1319</c:v>
                </c:pt>
                <c:pt idx="1319">
                  <c:v>1320</c:v>
                </c:pt>
                <c:pt idx="1320">
                  <c:v>1321</c:v>
                </c:pt>
                <c:pt idx="1321">
                  <c:v>1322</c:v>
                </c:pt>
                <c:pt idx="1322">
                  <c:v>1323</c:v>
                </c:pt>
                <c:pt idx="1323">
                  <c:v>1324</c:v>
                </c:pt>
                <c:pt idx="1324">
                  <c:v>1325</c:v>
                </c:pt>
                <c:pt idx="1325">
                  <c:v>1326</c:v>
                </c:pt>
                <c:pt idx="1326">
                  <c:v>1327</c:v>
                </c:pt>
                <c:pt idx="1327">
                  <c:v>1328</c:v>
                </c:pt>
                <c:pt idx="1328">
                  <c:v>1329</c:v>
                </c:pt>
                <c:pt idx="1329">
                  <c:v>1330</c:v>
                </c:pt>
                <c:pt idx="1330">
                  <c:v>1331</c:v>
                </c:pt>
                <c:pt idx="1331">
                  <c:v>1332</c:v>
                </c:pt>
                <c:pt idx="1332">
                  <c:v>1333</c:v>
                </c:pt>
                <c:pt idx="1333">
                  <c:v>1334</c:v>
                </c:pt>
                <c:pt idx="1334">
                  <c:v>1335</c:v>
                </c:pt>
                <c:pt idx="1335">
                  <c:v>1336</c:v>
                </c:pt>
                <c:pt idx="1336">
                  <c:v>1337</c:v>
                </c:pt>
                <c:pt idx="1337">
                  <c:v>1338</c:v>
                </c:pt>
                <c:pt idx="1338">
                  <c:v>1339</c:v>
                </c:pt>
                <c:pt idx="1339">
                  <c:v>1340</c:v>
                </c:pt>
                <c:pt idx="1340">
                  <c:v>1341</c:v>
                </c:pt>
                <c:pt idx="1341">
                  <c:v>1342</c:v>
                </c:pt>
                <c:pt idx="1342">
                  <c:v>1343</c:v>
                </c:pt>
                <c:pt idx="1343">
                  <c:v>1344</c:v>
                </c:pt>
                <c:pt idx="1344">
                  <c:v>1345</c:v>
                </c:pt>
                <c:pt idx="1345">
                  <c:v>1346</c:v>
                </c:pt>
                <c:pt idx="1346">
                  <c:v>1347</c:v>
                </c:pt>
                <c:pt idx="1347">
                  <c:v>1348</c:v>
                </c:pt>
                <c:pt idx="1348">
                  <c:v>1349</c:v>
                </c:pt>
                <c:pt idx="1349">
                  <c:v>1350</c:v>
                </c:pt>
                <c:pt idx="1350">
                  <c:v>1351</c:v>
                </c:pt>
                <c:pt idx="1351">
                  <c:v>1352</c:v>
                </c:pt>
                <c:pt idx="1352">
                  <c:v>1353</c:v>
                </c:pt>
                <c:pt idx="1353">
                  <c:v>1354</c:v>
                </c:pt>
                <c:pt idx="1354">
                  <c:v>1355</c:v>
                </c:pt>
                <c:pt idx="1355">
                  <c:v>1356</c:v>
                </c:pt>
                <c:pt idx="1356">
                  <c:v>1357</c:v>
                </c:pt>
                <c:pt idx="1357">
                  <c:v>1358</c:v>
                </c:pt>
                <c:pt idx="1358">
                  <c:v>1359</c:v>
                </c:pt>
                <c:pt idx="1359">
                  <c:v>1360</c:v>
                </c:pt>
                <c:pt idx="1360">
                  <c:v>1361</c:v>
                </c:pt>
                <c:pt idx="1361">
                  <c:v>1362</c:v>
                </c:pt>
                <c:pt idx="1362">
                  <c:v>1363</c:v>
                </c:pt>
                <c:pt idx="1363">
                  <c:v>1364</c:v>
                </c:pt>
                <c:pt idx="1364">
                  <c:v>1365</c:v>
                </c:pt>
                <c:pt idx="1365">
                  <c:v>1366</c:v>
                </c:pt>
                <c:pt idx="1366">
                  <c:v>1367</c:v>
                </c:pt>
                <c:pt idx="1367">
                  <c:v>1368</c:v>
                </c:pt>
                <c:pt idx="1368">
                  <c:v>1369</c:v>
                </c:pt>
                <c:pt idx="1369">
                  <c:v>1370</c:v>
                </c:pt>
                <c:pt idx="1370">
                  <c:v>1371</c:v>
                </c:pt>
                <c:pt idx="1371">
                  <c:v>1372</c:v>
                </c:pt>
                <c:pt idx="1372">
                  <c:v>1373</c:v>
                </c:pt>
                <c:pt idx="1373">
                  <c:v>1374</c:v>
                </c:pt>
                <c:pt idx="1374">
                  <c:v>1375</c:v>
                </c:pt>
                <c:pt idx="1375">
                  <c:v>1376</c:v>
                </c:pt>
                <c:pt idx="1376">
                  <c:v>1377</c:v>
                </c:pt>
                <c:pt idx="1377">
                  <c:v>1378</c:v>
                </c:pt>
                <c:pt idx="1378">
                  <c:v>1379</c:v>
                </c:pt>
                <c:pt idx="1379">
                  <c:v>1380</c:v>
                </c:pt>
                <c:pt idx="1380">
                  <c:v>1381</c:v>
                </c:pt>
                <c:pt idx="1381">
                  <c:v>1382</c:v>
                </c:pt>
                <c:pt idx="1382">
                  <c:v>1383</c:v>
                </c:pt>
                <c:pt idx="1383">
                  <c:v>1384</c:v>
                </c:pt>
                <c:pt idx="1384">
                  <c:v>1385</c:v>
                </c:pt>
                <c:pt idx="1385">
                  <c:v>1386</c:v>
                </c:pt>
                <c:pt idx="1386">
                  <c:v>1387</c:v>
                </c:pt>
                <c:pt idx="1387">
                  <c:v>1388</c:v>
                </c:pt>
                <c:pt idx="1388">
                  <c:v>1389</c:v>
                </c:pt>
                <c:pt idx="1389">
                  <c:v>1390</c:v>
                </c:pt>
                <c:pt idx="1390">
                  <c:v>1391</c:v>
                </c:pt>
                <c:pt idx="1391">
                  <c:v>1392</c:v>
                </c:pt>
                <c:pt idx="1392">
                  <c:v>1393</c:v>
                </c:pt>
                <c:pt idx="1393">
                  <c:v>1394</c:v>
                </c:pt>
                <c:pt idx="1394">
                  <c:v>1395</c:v>
                </c:pt>
                <c:pt idx="1395">
                  <c:v>1396</c:v>
                </c:pt>
                <c:pt idx="1396">
                  <c:v>1397</c:v>
                </c:pt>
                <c:pt idx="1397">
                  <c:v>1398</c:v>
                </c:pt>
                <c:pt idx="1398">
                  <c:v>1399</c:v>
                </c:pt>
                <c:pt idx="1399">
                  <c:v>1400</c:v>
                </c:pt>
                <c:pt idx="1400">
                  <c:v>1401</c:v>
                </c:pt>
                <c:pt idx="1401">
                  <c:v>1402</c:v>
                </c:pt>
                <c:pt idx="1402">
                  <c:v>1403</c:v>
                </c:pt>
                <c:pt idx="1403">
                  <c:v>1404</c:v>
                </c:pt>
                <c:pt idx="1404">
                  <c:v>1405</c:v>
                </c:pt>
                <c:pt idx="1405">
                  <c:v>1406</c:v>
                </c:pt>
                <c:pt idx="1406">
                  <c:v>1407</c:v>
                </c:pt>
                <c:pt idx="1407">
                  <c:v>1408</c:v>
                </c:pt>
                <c:pt idx="1408">
                  <c:v>1409</c:v>
                </c:pt>
                <c:pt idx="1409">
                  <c:v>1410</c:v>
                </c:pt>
                <c:pt idx="1410">
                  <c:v>1411</c:v>
                </c:pt>
                <c:pt idx="1411">
                  <c:v>1412</c:v>
                </c:pt>
                <c:pt idx="1412">
                  <c:v>1413</c:v>
                </c:pt>
                <c:pt idx="1413">
                  <c:v>1414</c:v>
                </c:pt>
                <c:pt idx="1414">
                  <c:v>1415</c:v>
                </c:pt>
                <c:pt idx="1415">
                  <c:v>1416</c:v>
                </c:pt>
                <c:pt idx="1416">
                  <c:v>1417</c:v>
                </c:pt>
                <c:pt idx="1417">
                  <c:v>1418</c:v>
                </c:pt>
                <c:pt idx="1418">
                  <c:v>1419</c:v>
                </c:pt>
                <c:pt idx="1419">
                  <c:v>1420</c:v>
                </c:pt>
                <c:pt idx="1420">
                  <c:v>1421</c:v>
                </c:pt>
                <c:pt idx="1421">
                  <c:v>1422</c:v>
                </c:pt>
                <c:pt idx="1422">
                  <c:v>1423</c:v>
                </c:pt>
                <c:pt idx="1423">
                  <c:v>1424</c:v>
                </c:pt>
                <c:pt idx="1424">
                  <c:v>1425</c:v>
                </c:pt>
                <c:pt idx="1425">
                  <c:v>1426</c:v>
                </c:pt>
                <c:pt idx="1426">
                  <c:v>1427</c:v>
                </c:pt>
                <c:pt idx="1427">
                  <c:v>1428</c:v>
                </c:pt>
                <c:pt idx="1428">
                  <c:v>1429</c:v>
                </c:pt>
                <c:pt idx="1429">
                  <c:v>1430</c:v>
                </c:pt>
                <c:pt idx="1430">
                  <c:v>1431</c:v>
                </c:pt>
                <c:pt idx="1431">
                  <c:v>1432</c:v>
                </c:pt>
                <c:pt idx="1432">
                  <c:v>1433</c:v>
                </c:pt>
                <c:pt idx="1433">
                  <c:v>1434</c:v>
                </c:pt>
                <c:pt idx="1434">
                  <c:v>1435</c:v>
                </c:pt>
                <c:pt idx="1435">
                  <c:v>1436</c:v>
                </c:pt>
                <c:pt idx="1436">
                  <c:v>1437</c:v>
                </c:pt>
                <c:pt idx="1437">
                  <c:v>1438</c:v>
                </c:pt>
                <c:pt idx="1438">
                  <c:v>1439</c:v>
                </c:pt>
                <c:pt idx="1439">
                  <c:v>1440</c:v>
                </c:pt>
                <c:pt idx="1440">
                  <c:v>1441</c:v>
                </c:pt>
                <c:pt idx="1441">
                  <c:v>1442</c:v>
                </c:pt>
                <c:pt idx="1442">
                  <c:v>1443</c:v>
                </c:pt>
                <c:pt idx="1443">
                  <c:v>1444</c:v>
                </c:pt>
                <c:pt idx="1444">
                  <c:v>1445</c:v>
                </c:pt>
                <c:pt idx="1445">
                  <c:v>1446</c:v>
                </c:pt>
                <c:pt idx="1446">
                  <c:v>1447</c:v>
                </c:pt>
                <c:pt idx="1447">
                  <c:v>1448</c:v>
                </c:pt>
                <c:pt idx="1448">
                  <c:v>1449</c:v>
                </c:pt>
                <c:pt idx="1449">
                  <c:v>1450</c:v>
                </c:pt>
                <c:pt idx="1450">
                  <c:v>1451</c:v>
                </c:pt>
                <c:pt idx="1451">
                  <c:v>1452</c:v>
                </c:pt>
                <c:pt idx="1452">
                  <c:v>1453</c:v>
                </c:pt>
                <c:pt idx="1453">
                  <c:v>1454</c:v>
                </c:pt>
                <c:pt idx="1454">
                  <c:v>1455</c:v>
                </c:pt>
                <c:pt idx="1455">
                  <c:v>1456</c:v>
                </c:pt>
                <c:pt idx="1456">
                  <c:v>1457</c:v>
                </c:pt>
                <c:pt idx="1457">
                  <c:v>1458</c:v>
                </c:pt>
                <c:pt idx="1458">
                  <c:v>1459</c:v>
                </c:pt>
                <c:pt idx="1459">
                  <c:v>1460</c:v>
                </c:pt>
                <c:pt idx="1460">
                  <c:v>1461</c:v>
                </c:pt>
                <c:pt idx="1461">
                  <c:v>1462</c:v>
                </c:pt>
                <c:pt idx="1462">
                  <c:v>1463</c:v>
                </c:pt>
                <c:pt idx="1463">
                  <c:v>1464</c:v>
                </c:pt>
                <c:pt idx="1464">
                  <c:v>1465</c:v>
                </c:pt>
                <c:pt idx="1465">
                  <c:v>1466</c:v>
                </c:pt>
                <c:pt idx="1466">
                  <c:v>1467</c:v>
                </c:pt>
                <c:pt idx="1467">
                  <c:v>1468</c:v>
                </c:pt>
                <c:pt idx="1468">
                  <c:v>1469</c:v>
                </c:pt>
                <c:pt idx="1469">
                  <c:v>1470</c:v>
                </c:pt>
                <c:pt idx="1470">
                  <c:v>1471</c:v>
                </c:pt>
                <c:pt idx="1471">
                  <c:v>1472</c:v>
                </c:pt>
                <c:pt idx="1472">
                  <c:v>1473</c:v>
                </c:pt>
                <c:pt idx="1473">
                  <c:v>1474</c:v>
                </c:pt>
                <c:pt idx="1474">
                  <c:v>1475</c:v>
                </c:pt>
                <c:pt idx="1475">
                  <c:v>1476</c:v>
                </c:pt>
                <c:pt idx="1476">
                  <c:v>1477</c:v>
                </c:pt>
                <c:pt idx="1477">
                  <c:v>1478</c:v>
                </c:pt>
                <c:pt idx="1478">
                  <c:v>1479</c:v>
                </c:pt>
                <c:pt idx="1479">
                  <c:v>1480</c:v>
                </c:pt>
                <c:pt idx="1480">
                  <c:v>1481</c:v>
                </c:pt>
                <c:pt idx="1481">
                  <c:v>1482</c:v>
                </c:pt>
                <c:pt idx="1482">
                  <c:v>1483</c:v>
                </c:pt>
                <c:pt idx="1483">
                  <c:v>1484</c:v>
                </c:pt>
                <c:pt idx="1484">
                  <c:v>1485</c:v>
                </c:pt>
                <c:pt idx="1485">
                  <c:v>1486</c:v>
                </c:pt>
                <c:pt idx="1486">
                  <c:v>1487</c:v>
                </c:pt>
                <c:pt idx="1487">
                  <c:v>1488</c:v>
                </c:pt>
                <c:pt idx="1488">
                  <c:v>1489</c:v>
                </c:pt>
                <c:pt idx="1489">
                  <c:v>1490</c:v>
                </c:pt>
                <c:pt idx="1490">
                  <c:v>1491</c:v>
                </c:pt>
                <c:pt idx="1491">
                  <c:v>1492</c:v>
                </c:pt>
                <c:pt idx="1492">
                  <c:v>1493</c:v>
                </c:pt>
                <c:pt idx="1493">
                  <c:v>1494</c:v>
                </c:pt>
                <c:pt idx="1494">
                  <c:v>1495</c:v>
                </c:pt>
                <c:pt idx="1495">
                  <c:v>1496</c:v>
                </c:pt>
                <c:pt idx="1496">
                  <c:v>1497</c:v>
                </c:pt>
                <c:pt idx="1497">
                  <c:v>1498</c:v>
                </c:pt>
                <c:pt idx="1498">
                  <c:v>1499</c:v>
                </c:pt>
                <c:pt idx="1499">
                  <c:v>1500</c:v>
                </c:pt>
                <c:pt idx="1500">
                  <c:v>1501</c:v>
                </c:pt>
                <c:pt idx="1501">
                  <c:v>1502</c:v>
                </c:pt>
                <c:pt idx="1502">
                  <c:v>1503</c:v>
                </c:pt>
                <c:pt idx="1503">
                  <c:v>1504</c:v>
                </c:pt>
                <c:pt idx="1504">
                  <c:v>1505</c:v>
                </c:pt>
                <c:pt idx="1505">
                  <c:v>1506</c:v>
                </c:pt>
                <c:pt idx="1506">
                  <c:v>1507</c:v>
                </c:pt>
                <c:pt idx="1507">
                  <c:v>1508</c:v>
                </c:pt>
                <c:pt idx="1508">
                  <c:v>1509</c:v>
                </c:pt>
                <c:pt idx="1509">
                  <c:v>1510</c:v>
                </c:pt>
                <c:pt idx="1510">
                  <c:v>1511</c:v>
                </c:pt>
                <c:pt idx="1511">
                  <c:v>1512</c:v>
                </c:pt>
                <c:pt idx="1512">
                  <c:v>1513</c:v>
                </c:pt>
                <c:pt idx="1513">
                  <c:v>1514</c:v>
                </c:pt>
                <c:pt idx="1514">
                  <c:v>1515</c:v>
                </c:pt>
                <c:pt idx="1515">
                  <c:v>1516</c:v>
                </c:pt>
                <c:pt idx="1516">
                  <c:v>1517</c:v>
                </c:pt>
                <c:pt idx="1517">
                  <c:v>1518</c:v>
                </c:pt>
                <c:pt idx="1518">
                  <c:v>1519</c:v>
                </c:pt>
                <c:pt idx="1519">
                  <c:v>1520</c:v>
                </c:pt>
                <c:pt idx="1520">
                  <c:v>1521</c:v>
                </c:pt>
                <c:pt idx="1521">
                  <c:v>1522</c:v>
                </c:pt>
                <c:pt idx="1522">
                  <c:v>1523</c:v>
                </c:pt>
                <c:pt idx="1523">
                  <c:v>1524</c:v>
                </c:pt>
                <c:pt idx="1524">
                  <c:v>1525</c:v>
                </c:pt>
                <c:pt idx="1525">
                  <c:v>1526</c:v>
                </c:pt>
                <c:pt idx="1526">
                  <c:v>1527</c:v>
                </c:pt>
                <c:pt idx="1527">
                  <c:v>1528</c:v>
                </c:pt>
                <c:pt idx="1528">
                  <c:v>1529</c:v>
                </c:pt>
                <c:pt idx="1529">
                  <c:v>1530</c:v>
                </c:pt>
                <c:pt idx="1530">
                  <c:v>1531</c:v>
                </c:pt>
                <c:pt idx="1531">
                  <c:v>1532</c:v>
                </c:pt>
                <c:pt idx="1532">
                  <c:v>1533</c:v>
                </c:pt>
                <c:pt idx="1533">
                  <c:v>1534</c:v>
                </c:pt>
                <c:pt idx="1534">
                  <c:v>1535</c:v>
                </c:pt>
                <c:pt idx="1535">
                  <c:v>1536</c:v>
                </c:pt>
                <c:pt idx="1536">
                  <c:v>1537</c:v>
                </c:pt>
                <c:pt idx="1537">
                  <c:v>1538</c:v>
                </c:pt>
                <c:pt idx="1538">
                  <c:v>1539</c:v>
                </c:pt>
                <c:pt idx="1539">
                  <c:v>1540</c:v>
                </c:pt>
                <c:pt idx="1540">
                  <c:v>1541</c:v>
                </c:pt>
                <c:pt idx="1541">
                  <c:v>1542</c:v>
                </c:pt>
                <c:pt idx="1542">
                  <c:v>1543</c:v>
                </c:pt>
                <c:pt idx="1543">
                  <c:v>1544</c:v>
                </c:pt>
                <c:pt idx="1544">
                  <c:v>1545</c:v>
                </c:pt>
                <c:pt idx="1545">
                  <c:v>1546</c:v>
                </c:pt>
                <c:pt idx="1546">
                  <c:v>1547</c:v>
                </c:pt>
                <c:pt idx="1547">
                  <c:v>1548</c:v>
                </c:pt>
                <c:pt idx="1548">
                  <c:v>1549</c:v>
                </c:pt>
                <c:pt idx="1549">
                  <c:v>1550</c:v>
                </c:pt>
                <c:pt idx="1550">
                  <c:v>1551</c:v>
                </c:pt>
                <c:pt idx="1551">
                  <c:v>1552</c:v>
                </c:pt>
                <c:pt idx="1552">
                  <c:v>1553</c:v>
                </c:pt>
                <c:pt idx="1553">
                  <c:v>1554</c:v>
                </c:pt>
                <c:pt idx="1554">
                  <c:v>1555</c:v>
                </c:pt>
                <c:pt idx="1555">
                  <c:v>1556</c:v>
                </c:pt>
                <c:pt idx="1556">
                  <c:v>1557</c:v>
                </c:pt>
                <c:pt idx="1557">
                  <c:v>1558</c:v>
                </c:pt>
                <c:pt idx="1558">
                  <c:v>1559</c:v>
                </c:pt>
                <c:pt idx="1559">
                  <c:v>1560</c:v>
                </c:pt>
                <c:pt idx="1560">
                  <c:v>1561</c:v>
                </c:pt>
                <c:pt idx="1561">
                  <c:v>1562</c:v>
                </c:pt>
                <c:pt idx="1562">
                  <c:v>1563</c:v>
                </c:pt>
                <c:pt idx="1563">
                  <c:v>1564</c:v>
                </c:pt>
                <c:pt idx="1564">
                  <c:v>1565</c:v>
                </c:pt>
                <c:pt idx="1565">
                  <c:v>1566</c:v>
                </c:pt>
                <c:pt idx="1566">
                  <c:v>1567</c:v>
                </c:pt>
                <c:pt idx="1567">
                  <c:v>1568</c:v>
                </c:pt>
                <c:pt idx="1568">
                  <c:v>1569</c:v>
                </c:pt>
                <c:pt idx="1569">
                  <c:v>1570</c:v>
                </c:pt>
                <c:pt idx="1570">
                  <c:v>1571</c:v>
                </c:pt>
                <c:pt idx="1571">
                  <c:v>1572</c:v>
                </c:pt>
                <c:pt idx="1572">
                  <c:v>1573</c:v>
                </c:pt>
                <c:pt idx="1573">
                  <c:v>1574</c:v>
                </c:pt>
                <c:pt idx="1574">
                  <c:v>1575</c:v>
                </c:pt>
                <c:pt idx="1575">
                  <c:v>1576</c:v>
                </c:pt>
                <c:pt idx="1576">
                  <c:v>1577</c:v>
                </c:pt>
                <c:pt idx="1577">
                  <c:v>1578</c:v>
                </c:pt>
                <c:pt idx="1578">
                  <c:v>1579</c:v>
                </c:pt>
                <c:pt idx="1579">
                  <c:v>1580</c:v>
                </c:pt>
                <c:pt idx="1580">
                  <c:v>1581</c:v>
                </c:pt>
                <c:pt idx="1581">
                  <c:v>1582</c:v>
                </c:pt>
                <c:pt idx="1582">
                  <c:v>1583</c:v>
                </c:pt>
                <c:pt idx="1583">
                  <c:v>1584</c:v>
                </c:pt>
                <c:pt idx="1584">
                  <c:v>1585</c:v>
                </c:pt>
                <c:pt idx="1585">
                  <c:v>1586</c:v>
                </c:pt>
                <c:pt idx="1586">
                  <c:v>1587</c:v>
                </c:pt>
                <c:pt idx="1587">
                  <c:v>1588</c:v>
                </c:pt>
                <c:pt idx="1588">
                  <c:v>1589</c:v>
                </c:pt>
                <c:pt idx="1589">
                  <c:v>1590</c:v>
                </c:pt>
                <c:pt idx="1590">
                  <c:v>1591</c:v>
                </c:pt>
                <c:pt idx="1591">
                  <c:v>1592</c:v>
                </c:pt>
                <c:pt idx="1592">
                  <c:v>1593</c:v>
                </c:pt>
                <c:pt idx="1593">
                  <c:v>1594</c:v>
                </c:pt>
                <c:pt idx="1594">
                  <c:v>1595</c:v>
                </c:pt>
                <c:pt idx="1595">
                  <c:v>1596</c:v>
                </c:pt>
                <c:pt idx="1596">
                  <c:v>1597</c:v>
                </c:pt>
                <c:pt idx="1597">
                  <c:v>1598</c:v>
                </c:pt>
                <c:pt idx="1598">
                  <c:v>1599</c:v>
                </c:pt>
                <c:pt idx="1599">
                  <c:v>1600</c:v>
                </c:pt>
                <c:pt idx="1600">
                  <c:v>1601</c:v>
                </c:pt>
                <c:pt idx="1601">
                  <c:v>1602</c:v>
                </c:pt>
                <c:pt idx="1602">
                  <c:v>1603</c:v>
                </c:pt>
                <c:pt idx="1603">
                  <c:v>1604</c:v>
                </c:pt>
                <c:pt idx="1604">
                  <c:v>1605</c:v>
                </c:pt>
                <c:pt idx="1605">
                  <c:v>1606</c:v>
                </c:pt>
                <c:pt idx="1606">
                  <c:v>1607</c:v>
                </c:pt>
                <c:pt idx="1607">
                  <c:v>1608</c:v>
                </c:pt>
                <c:pt idx="1608">
                  <c:v>1609</c:v>
                </c:pt>
                <c:pt idx="1609">
                  <c:v>1610</c:v>
                </c:pt>
                <c:pt idx="1610">
                  <c:v>1611</c:v>
                </c:pt>
                <c:pt idx="1611">
                  <c:v>1612</c:v>
                </c:pt>
                <c:pt idx="1612">
                  <c:v>1613</c:v>
                </c:pt>
                <c:pt idx="1613">
                  <c:v>1614</c:v>
                </c:pt>
                <c:pt idx="1614">
                  <c:v>1615</c:v>
                </c:pt>
                <c:pt idx="1615">
                  <c:v>1616</c:v>
                </c:pt>
                <c:pt idx="1616">
                  <c:v>1617</c:v>
                </c:pt>
                <c:pt idx="1617">
                  <c:v>1618</c:v>
                </c:pt>
                <c:pt idx="1618">
                  <c:v>1619</c:v>
                </c:pt>
                <c:pt idx="1619">
                  <c:v>1620</c:v>
                </c:pt>
                <c:pt idx="1620">
                  <c:v>1621</c:v>
                </c:pt>
                <c:pt idx="1621">
                  <c:v>1622</c:v>
                </c:pt>
                <c:pt idx="1622">
                  <c:v>1623</c:v>
                </c:pt>
                <c:pt idx="1623">
                  <c:v>1624</c:v>
                </c:pt>
                <c:pt idx="1624">
                  <c:v>1625</c:v>
                </c:pt>
                <c:pt idx="1625">
                  <c:v>1626</c:v>
                </c:pt>
                <c:pt idx="1626">
                  <c:v>1627</c:v>
                </c:pt>
                <c:pt idx="1627">
                  <c:v>1628</c:v>
                </c:pt>
                <c:pt idx="1628">
                  <c:v>1629</c:v>
                </c:pt>
                <c:pt idx="1629">
                  <c:v>1630</c:v>
                </c:pt>
                <c:pt idx="1630">
                  <c:v>1631</c:v>
                </c:pt>
                <c:pt idx="1631">
                  <c:v>1632</c:v>
                </c:pt>
                <c:pt idx="1632">
                  <c:v>1633</c:v>
                </c:pt>
                <c:pt idx="1633">
                  <c:v>1634</c:v>
                </c:pt>
                <c:pt idx="1634">
                  <c:v>1635</c:v>
                </c:pt>
                <c:pt idx="1635">
                  <c:v>1636</c:v>
                </c:pt>
                <c:pt idx="1636">
                  <c:v>1637</c:v>
                </c:pt>
                <c:pt idx="1637">
                  <c:v>1638</c:v>
                </c:pt>
                <c:pt idx="1638">
                  <c:v>1639</c:v>
                </c:pt>
                <c:pt idx="1639">
                  <c:v>1640</c:v>
                </c:pt>
                <c:pt idx="1640">
                  <c:v>1641</c:v>
                </c:pt>
                <c:pt idx="1641">
                  <c:v>1642</c:v>
                </c:pt>
                <c:pt idx="1642">
                  <c:v>1643</c:v>
                </c:pt>
                <c:pt idx="1643">
                  <c:v>1644</c:v>
                </c:pt>
                <c:pt idx="1644">
                  <c:v>1645</c:v>
                </c:pt>
                <c:pt idx="1645">
                  <c:v>1646</c:v>
                </c:pt>
                <c:pt idx="1646">
                  <c:v>1647</c:v>
                </c:pt>
                <c:pt idx="1647">
                  <c:v>1648</c:v>
                </c:pt>
                <c:pt idx="1648">
                  <c:v>1649</c:v>
                </c:pt>
                <c:pt idx="1649">
                  <c:v>1650</c:v>
                </c:pt>
                <c:pt idx="1650">
                  <c:v>1651</c:v>
                </c:pt>
                <c:pt idx="1651">
                  <c:v>1652</c:v>
                </c:pt>
                <c:pt idx="1652">
                  <c:v>1653</c:v>
                </c:pt>
                <c:pt idx="1653">
                  <c:v>1654</c:v>
                </c:pt>
                <c:pt idx="1654">
                  <c:v>1655</c:v>
                </c:pt>
                <c:pt idx="1655">
                  <c:v>1656</c:v>
                </c:pt>
                <c:pt idx="1656">
                  <c:v>1657</c:v>
                </c:pt>
                <c:pt idx="1657">
                  <c:v>1658</c:v>
                </c:pt>
                <c:pt idx="1658">
                  <c:v>1659</c:v>
                </c:pt>
                <c:pt idx="1659">
                  <c:v>1660</c:v>
                </c:pt>
                <c:pt idx="1660">
                  <c:v>1661</c:v>
                </c:pt>
                <c:pt idx="1661">
                  <c:v>1662</c:v>
                </c:pt>
                <c:pt idx="1662">
                  <c:v>1663</c:v>
                </c:pt>
                <c:pt idx="1663">
                  <c:v>1664</c:v>
                </c:pt>
                <c:pt idx="1664">
                  <c:v>1665</c:v>
                </c:pt>
                <c:pt idx="1665">
                  <c:v>1666</c:v>
                </c:pt>
                <c:pt idx="1666">
                  <c:v>1667</c:v>
                </c:pt>
                <c:pt idx="1667">
                  <c:v>1668</c:v>
                </c:pt>
                <c:pt idx="1668">
                  <c:v>1669</c:v>
                </c:pt>
                <c:pt idx="1669">
                  <c:v>1670</c:v>
                </c:pt>
                <c:pt idx="1670">
                  <c:v>1671</c:v>
                </c:pt>
                <c:pt idx="1671">
                  <c:v>1672</c:v>
                </c:pt>
                <c:pt idx="1672">
                  <c:v>1673</c:v>
                </c:pt>
                <c:pt idx="1673">
                  <c:v>1674</c:v>
                </c:pt>
                <c:pt idx="1674">
                  <c:v>1675</c:v>
                </c:pt>
                <c:pt idx="1675">
                  <c:v>1676</c:v>
                </c:pt>
                <c:pt idx="1676">
                  <c:v>1677</c:v>
                </c:pt>
                <c:pt idx="1677">
                  <c:v>1678</c:v>
                </c:pt>
                <c:pt idx="1678">
                  <c:v>1679</c:v>
                </c:pt>
                <c:pt idx="1679">
                  <c:v>1680</c:v>
                </c:pt>
                <c:pt idx="1680">
                  <c:v>1681</c:v>
                </c:pt>
                <c:pt idx="1681">
                  <c:v>1682</c:v>
                </c:pt>
                <c:pt idx="1682">
                  <c:v>1683</c:v>
                </c:pt>
                <c:pt idx="1683">
                  <c:v>1684</c:v>
                </c:pt>
                <c:pt idx="1684">
                  <c:v>1685</c:v>
                </c:pt>
                <c:pt idx="1685">
                  <c:v>1686</c:v>
                </c:pt>
                <c:pt idx="1686">
                  <c:v>1687</c:v>
                </c:pt>
                <c:pt idx="1687">
                  <c:v>1688</c:v>
                </c:pt>
                <c:pt idx="1688">
                  <c:v>1689</c:v>
                </c:pt>
                <c:pt idx="1689">
                  <c:v>1690</c:v>
                </c:pt>
                <c:pt idx="1690">
                  <c:v>1691</c:v>
                </c:pt>
                <c:pt idx="1691">
                  <c:v>1692</c:v>
                </c:pt>
                <c:pt idx="1692">
                  <c:v>1693</c:v>
                </c:pt>
                <c:pt idx="1693">
                  <c:v>1694</c:v>
                </c:pt>
                <c:pt idx="1694">
                  <c:v>1695</c:v>
                </c:pt>
                <c:pt idx="1695">
                  <c:v>1696</c:v>
                </c:pt>
                <c:pt idx="1696">
                  <c:v>1697</c:v>
                </c:pt>
                <c:pt idx="1697">
                  <c:v>1698</c:v>
                </c:pt>
                <c:pt idx="1698">
                  <c:v>1699</c:v>
                </c:pt>
                <c:pt idx="1699">
                  <c:v>1700</c:v>
                </c:pt>
                <c:pt idx="1700">
                  <c:v>1701</c:v>
                </c:pt>
                <c:pt idx="1701">
                  <c:v>1702</c:v>
                </c:pt>
                <c:pt idx="1702">
                  <c:v>1703</c:v>
                </c:pt>
                <c:pt idx="1703">
                  <c:v>1704</c:v>
                </c:pt>
                <c:pt idx="1704">
                  <c:v>1705</c:v>
                </c:pt>
                <c:pt idx="1705">
                  <c:v>1706</c:v>
                </c:pt>
                <c:pt idx="1706">
                  <c:v>1707</c:v>
                </c:pt>
                <c:pt idx="1707">
                  <c:v>1708</c:v>
                </c:pt>
                <c:pt idx="1708">
                  <c:v>1709</c:v>
                </c:pt>
                <c:pt idx="1709">
                  <c:v>1710</c:v>
                </c:pt>
                <c:pt idx="1710">
                  <c:v>1711</c:v>
                </c:pt>
                <c:pt idx="1711">
                  <c:v>1712</c:v>
                </c:pt>
                <c:pt idx="1712">
                  <c:v>1713</c:v>
                </c:pt>
                <c:pt idx="1713">
                  <c:v>1714</c:v>
                </c:pt>
                <c:pt idx="1714">
                  <c:v>1715</c:v>
                </c:pt>
                <c:pt idx="1715">
                  <c:v>1716</c:v>
                </c:pt>
                <c:pt idx="1716">
                  <c:v>1717</c:v>
                </c:pt>
                <c:pt idx="1717">
                  <c:v>1718</c:v>
                </c:pt>
                <c:pt idx="1718">
                  <c:v>1719</c:v>
                </c:pt>
                <c:pt idx="1719">
                  <c:v>1720</c:v>
                </c:pt>
                <c:pt idx="1720">
                  <c:v>1721</c:v>
                </c:pt>
                <c:pt idx="1721">
                  <c:v>1722</c:v>
                </c:pt>
                <c:pt idx="1722">
                  <c:v>1723</c:v>
                </c:pt>
                <c:pt idx="1723">
                  <c:v>1724</c:v>
                </c:pt>
                <c:pt idx="1724">
                  <c:v>1725</c:v>
                </c:pt>
                <c:pt idx="1725">
                  <c:v>1726</c:v>
                </c:pt>
                <c:pt idx="1726">
                  <c:v>1727</c:v>
                </c:pt>
                <c:pt idx="1727">
                  <c:v>1728</c:v>
                </c:pt>
                <c:pt idx="1728">
                  <c:v>1729</c:v>
                </c:pt>
                <c:pt idx="1729">
                  <c:v>1730</c:v>
                </c:pt>
                <c:pt idx="1730">
                  <c:v>1731</c:v>
                </c:pt>
                <c:pt idx="1731">
                  <c:v>1732</c:v>
                </c:pt>
                <c:pt idx="1732">
                  <c:v>1733</c:v>
                </c:pt>
                <c:pt idx="1733">
                  <c:v>1734</c:v>
                </c:pt>
                <c:pt idx="1734">
                  <c:v>1735</c:v>
                </c:pt>
                <c:pt idx="1735">
                  <c:v>1736</c:v>
                </c:pt>
                <c:pt idx="1736">
                  <c:v>1737</c:v>
                </c:pt>
                <c:pt idx="1737">
                  <c:v>1738</c:v>
                </c:pt>
                <c:pt idx="1738">
                  <c:v>1739</c:v>
                </c:pt>
                <c:pt idx="1739">
                  <c:v>1740</c:v>
                </c:pt>
                <c:pt idx="1740">
                  <c:v>1741</c:v>
                </c:pt>
                <c:pt idx="1741">
                  <c:v>1742</c:v>
                </c:pt>
                <c:pt idx="1742">
                  <c:v>1743</c:v>
                </c:pt>
                <c:pt idx="1743">
                  <c:v>1744</c:v>
                </c:pt>
                <c:pt idx="1744">
                  <c:v>1745</c:v>
                </c:pt>
                <c:pt idx="1745">
                  <c:v>1746</c:v>
                </c:pt>
                <c:pt idx="1746">
                  <c:v>1747</c:v>
                </c:pt>
                <c:pt idx="1747">
                  <c:v>1748</c:v>
                </c:pt>
                <c:pt idx="1748">
                  <c:v>1749</c:v>
                </c:pt>
                <c:pt idx="1749">
                  <c:v>1750</c:v>
                </c:pt>
                <c:pt idx="1750">
                  <c:v>1751</c:v>
                </c:pt>
                <c:pt idx="1751">
                  <c:v>1752</c:v>
                </c:pt>
                <c:pt idx="1752">
                  <c:v>1753</c:v>
                </c:pt>
                <c:pt idx="1753">
                  <c:v>1754</c:v>
                </c:pt>
                <c:pt idx="1754">
                  <c:v>1755</c:v>
                </c:pt>
                <c:pt idx="1755">
                  <c:v>1756</c:v>
                </c:pt>
                <c:pt idx="1756">
                  <c:v>1757</c:v>
                </c:pt>
                <c:pt idx="1757">
                  <c:v>1758</c:v>
                </c:pt>
                <c:pt idx="1758">
                  <c:v>1759</c:v>
                </c:pt>
                <c:pt idx="1759">
                  <c:v>1760</c:v>
                </c:pt>
                <c:pt idx="1760">
                  <c:v>1761</c:v>
                </c:pt>
                <c:pt idx="1761">
                  <c:v>1762</c:v>
                </c:pt>
                <c:pt idx="1762">
                  <c:v>1763</c:v>
                </c:pt>
                <c:pt idx="1763">
                  <c:v>1764</c:v>
                </c:pt>
                <c:pt idx="1764">
                  <c:v>1765</c:v>
                </c:pt>
                <c:pt idx="1765">
                  <c:v>1766</c:v>
                </c:pt>
                <c:pt idx="1766">
                  <c:v>1767</c:v>
                </c:pt>
                <c:pt idx="1767">
                  <c:v>1768</c:v>
                </c:pt>
                <c:pt idx="1768">
                  <c:v>1769</c:v>
                </c:pt>
                <c:pt idx="1769">
                  <c:v>1770</c:v>
                </c:pt>
                <c:pt idx="1770">
                  <c:v>1771</c:v>
                </c:pt>
                <c:pt idx="1771">
                  <c:v>1772</c:v>
                </c:pt>
                <c:pt idx="1772">
                  <c:v>1773</c:v>
                </c:pt>
                <c:pt idx="1773">
                  <c:v>1774</c:v>
                </c:pt>
                <c:pt idx="1774">
                  <c:v>1775</c:v>
                </c:pt>
                <c:pt idx="1775">
                  <c:v>1776</c:v>
                </c:pt>
                <c:pt idx="1776">
                  <c:v>1777</c:v>
                </c:pt>
                <c:pt idx="1777">
                  <c:v>1778</c:v>
                </c:pt>
                <c:pt idx="1778">
                  <c:v>1779</c:v>
                </c:pt>
                <c:pt idx="1779">
                  <c:v>1780</c:v>
                </c:pt>
                <c:pt idx="1780">
                  <c:v>1781</c:v>
                </c:pt>
                <c:pt idx="1781">
                  <c:v>1782</c:v>
                </c:pt>
                <c:pt idx="1782">
                  <c:v>1783</c:v>
                </c:pt>
                <c:pt idx="1783">
                  <c:v>1784</c:v>
                </c:pt>
                <c:pt idx="1784">
                  <c:v>1785</c:v>
                </c:pt>
                <c:pt idx="1785">
                  <c:v>1786</c:v>
                </c:pt>
                <c:pt idx="1786">
                  <c:v>1787</c:v>
                </c:pt>
                <c:pt idx="1787">
                  <c:v>1788</c:v>
                </c:pt>
                <c:pt idx="1788">
                  <c:v>1789</c:v>
                </c:pt>
                <c:pt idx="1789">
                  <c:v>1790</c:v>
                </c:pt>
                <c:pt idx="1790">
                  <c:v>1791</c:v>
                </c:pt>
                <c:pt idx="1791">
                  <c:v>1792</c:v>
                </c:pt>
                <c:pt idx="1792">
                  <c:v>1793</c:v>
                </c:pt>
                <c:pt idx="1793">
                  <c:v>1794</c:v>
                </c:pt>
                <c:pt idx="1794">
                  <c:v>1795</c:v>
                </c:pt>
                <c:pt idx="1795">
                  <c:v>1796</c:v>
                </c:pt>
                <c:pt idx="1796">
                  <c:v>1797</c:v>
                </c:pt>
                <c:pt idx="1797">
                  <c:v>1798</c:v>
                </c:pt>
                <c:pt idx="1798">
                  <c:v>1799</c:v>
                </c:pt>
                <c:pt idx="1799">
                  <c:v>1800</c:v>
                </c:pt>
                <c:pt idx="1800">
                  <c:v>1801</c:v>
                </c:pt>
                <c:pt idx="1801">
                  <c:v>1802</c:v>
                </c:pt>
                <c:pt idx="1802">
                  <c:v>1803</c:v>
                </c:pt>
                <c:pt idx="1803">
                  <c:v>1804</c:v>
                </c:pt>
                <c:pt idx="1804">
                  <c:v>1805</c:v>
                </c:pt>
                <c:pt idx="1805">
                  <c:v>1806</c:v>
                </c:pt>
                <c:pt idx="1806">
                  <c:v>1807</c:v>
                </c:pt>
                <c:pt idx="1807">
                  <c:v>1808</c:v>
                </c:pt>
                <c:pt idx="1808">
                  <c:v>1809</c:v>
                </c:pt>
                <c:pt idx="1809">
                  <c:v>1810</c:v>
                </c:pt>
                <c:pt idx="1810">
                  <c:v>1811</c:v>
                </c:pt>
                <c:pt idx="1811">
                  <c:v>1812</c:v>
                </c:pt>
                <c:pt idx="1812">
                  <c:v>1813</c:v>
                </c:pt>
                <c:pt idx="1813">
                  <c:v>1814</c:v>
                </c:pt>
                <c:pt idx="1814">
                  <c:v>1815</c:v>
                </c:pt>
                <c:pt idx="1815">
                  <c:v>1816</c:v>
                </c:pt>
                <c:pt idx="1816">
                  <c:v>1817</c:v>
                </c:pt>
                <c:pt idx="1817">
                  <c:v>1818</c:v>
                </c:pt>
                <c:pt idx="1818">
                  <c:v>1819</c:v>
                </c:pt>
                <c:pt idx="1819">
                  <c:v>1820</c:v>
                </c:pt>
                <c:pt idx="1820">
                  <c:v>1821</c:v>
                </c:pt>
                <c:pt idx="1821">
                  <c:v>1822</c:v>
                </c:pt>
                <c:pt idx="1822">
                  <c:v>1823</c:v>
                </c:pt>
                <c:pt idx="1823">
                  <c:v>1824</c:v>
                </c:pt>
                <c:pt idx="1824">
                  <c:v>1825</c:v>
                </c:pt>
                <c:pt idx="1825">
                  <c:v>1826</c:v>
                </c:pt>
                <c:pt idx="1826">
                  <c:v>1827</c:v>
                </c:pt>
                <c:pt idx="1827">
                  <c:v>1828</c:v>
                </c:pt>
                <c:pt idx="1828">
                  <c:v>1829</c:v>
                </c:pt>
                <c:pt idx="1829">
                  <c:v>1830</c:v>
                </c:pt>
                <c:pt idx="1830">
                  <c:v>1831</c:v>
                </c:pt>
                <c:pt idx="1831">
                  <c:v>1832</c:v>
                </c:pt>
                <c:pt idx="1832">
                  <c:v>1833</c:v>
                </c:pt>
                <c:pt idx="1833">
                  <c:v>1834</c:v>
                </c:pt>
                <c:pt idx="1834">
                  <c:v>1835</c:v>
                </c:pt>
                <c:pt idx="1835">
                  <c:v>1836</c:v>
                </c:pt>
                <c:pt idx="1836">
                  <c:v>1837</c:v>
                </c:pt>
                <c:pt idx="1837">
                  <c:v>1838</c:v>
                </c:pt>
                <c:pt idx="1838">
                  <c:v>1839</c:v>
                </c:pt>
                <c:pt idx="1839">
                  <c:v>1840</c:v>
                </c:pt>
                <c:pt idx="1840">
                  <c:v>1841</c:v>
                </c:pt>
                <c:pt idx="1841">
                  <c:v>1842</c:v>
                </c:pt>
                <c:pt idx="1842">
                  <c:v>1843</c:v>
                </c:pt>
                <c:pt idx="1843">
                  <c:v>1844</c:v>
                </c:pt>
                <c:pt idx="1844">
                  <c:v>1845</c:v>
                </c:pt>
                <c:pt idx="1845">
                  <c:v>1846</c:v>
                </c:pt>
                <c:pt idx="1846">
                  <c:v>1847</c:v>
                </c:pt>
                <c:pt idx="1847">
                  <c:v>1848</c:v>
                </c:pt>
                <c:pt idx="1848">
                  <c:v>1849</c:v>
                </c:pt>
                <c:pt idx="1849">
                  <c:v>1850</c:v>
                </c:pt>
                <c:pt idx="1850">
                  <c:v>1851</c:v>
                </c:pt>
                <c:pt idx="1851">
                  <c:v>1852</c:v>
                </c:pt>
                <c:pt idx="1852">
                  <c:v>1853</c:v>
                </c:pt>
                <c:pt idx="1853">
                  <c:v>1854</c:v>
                </c:pt>
                <c:pt idx="1854">
                  <c:v>1855</c:v>
                </c:pt>
                <c:pt idx="1855">
                  <c:v>1856</c:v>
                </c:pt>
                <c:pt idx="1856">
                  <c:v>1857</c:v>
                </c:pt>
                <c:pt idx="1857">
                  <c:v>1858</c:v>
                </c:pt>
                <c:pt idx="1858">
                  <c:v>1859</c:v>
                </c:pt>
                <c:pt idx="1859">
                  <c:v>1860</c:v>
                </c:pt>
                <c:pt idx="1860">
                  <c:v>1861</c:v>
                </c:pt>
                <c:pt idx="1861">
                  <c:v>1862</c:v>
                </c:pt>
                <c:pt idx="1862">
                  <c:v>1863</c:v>
                </c:pt>
                <c:pt idx="1863">
                  <c:v>1864</c:v>
                </c:pt>
                <c:pt idx="1864">
                  <c:v>1865</c:v>
                </c:pt>
                <c:pt idx="1865">
                  <c:v>1866</c:v>
                </c:pt>
                <c:pt idx="1866">
                  <c:v>1867</c:v>
                </c:pt>
                <c:pt idx="1867">
                  <c:v>1868</c:v>
                </c:pt>
                <c:pt idx="1868">
                  <c:v>1869</c:v>
                </c:pt>
                <c:pt idx="1869">
                  <c:v>1870</c:v>
                </c:pt>
                <c:pt idx="1870">
                  <c:v>1871</c:v>
                </c:pt>
                <c:pt idx="1871">
                  <c:v>1872</c:v>
                </c:pt>
                <c:pt idx="1872">
                  <c:v>1873</c:v>
                </c:pt>
                <c:pt idx="1873">
                  <c:v>1874</c:v>
                </c:pt>
                <c:pt idx="1874">
                  <c:v>1875</c:v>
                </c:pt>
                <c:pt idx="1875">
                  <c:v>1876</c:v>
                </c:pt>
                <c:pt idx="1876">
                  <c:v>1877</c:v>
                </c:pt>
                <c:pt idx="1877">
                  <c:v>1878</c:v>
                </c:pt>
                <c:pt idx="1878">
                  <c:v>1879</c:v>
                </c:pt>
                <c:pt idx="1879">
                  <c:v>1880</c:v>
                </c:pt>
                <c:pt idx="1880">
                  <c:v>1881</c:v>
                </c:pt>
                <c:pt idx="1881">
                  <c:v>1882</c:v>
                </c:pt>
                <c:pt idx="1882">
                  <c:v>1883</c:v>
                </c:pt>
                <c:pt idx="1883">
                  <c:v>1884</c:v>
                </c:pt>
                <c:pt idx="1884">
                  <c:v>1885</c:v>
                </c:pt>
                <c:pt idx="1885">
                  <c:v>1886</c:v>
                </c:pt>
                <c:pt idx="1886">
                  <c:v>1887</c:v>
                </c:pt>
                <c:pt idx="1887">
                  <c:v>1888</c:v>
                </c:pt>
                <c:pt idx="1888">
                  <c:v>1889</c:v>
                </c:pt>
                <c:pt idx="1889">
                  <c:v>1890</c:v>
                </c:pt>
                <c:pt idx="1890">
                  <c:v>1891</c:v>
                </c:pt>
                <c:pt idx="1891">
                  <c:v>1892</c:v>
                </c:pt>
                <c:pt idx="1892">
                  <c:v>1893</c:v>
                </c:pt>
                <c:pt idx="1893">
                  <c:v>1894</c:v>
                </c:pt>
                <c:pt idx="1894">
                  <c:v>1895</c:v>
                </c:pt>
                <c:pt idx="1895">
                  <c:v>1896</c:v>
                </c:pt>
                <c:pt idx="1896">
                  <c:v>1897</c:v>
                </c:pt>
                <c:pt idx="1897">
                  <c:v>1898</c:v>
                </c:pt>
                <c:pt idx="1898">
                  <c:v>1899</c:v>
                </c:pt>
                <c:pt idx="1899">
                  <c:v>1900</c:v>
                </c:pt>
                <c:pt idx="1900">
                  <c:v>1901</c:v>
                </c:pt>
                <c:pt idx="1901">
                  <c:v>1902</c:v>
                </c:pt>
                <c:pt idx="1902">
                  <c:v>1903</c:v>
                </c:pt>
                <c:pt idx="1903">
                  <c:v>1904</c:v>
                </c:pt>
                <c:pt idx="1904">
                  <c:v>1905</c:v>
                </c:pt>
                <c:pt idx="1905">
                  <c:v>1906</c:v>
                </c:pt>
                <c:pt idx="1906">
                  <c:v>1907</c:v>
                </c:pt>
                <c:pt idx="1907">
                  <c:v>1908</c:v>
                </c:pt>
                <c:pt idx="1908">
                  <c:v>1909</c:v>
                </c:pt>
                <c:pt idx="1909">
                  <c:v>1910</c:v>
                </c:pt>
                <c:pt idx="1910">
                  <c:v>1911</c:v>
                </c:pt>
                <c:pt idx="1911">
                  <c:v>1912</c:v>
                </c:pt>
                <c:pt idx="1912">
                  <c:v>1913</c:v>
                </c:pt>
                <c:pt idx="1913">
                  <c:v>1914</c:v>
                </c:pt>
                <c:pt idx="1914">
                  <c:v>1915</c:v>
                </c:pt>
                <c:pt idx="1915">
                  <c:v>1916</c:v>
                </c:pt>
                <c:pt idx="1916">
                  <c:v>1917</c:v>
                </c:pt>
                <c:pt idx="1917">
                  <c:v>1918</c:v>
                </c:pt>
                <c:pt idx="1918">
                  <c:v>1919</c:v>
                </c:pt>
                <c:pt idx="1919">
                  <c:v>1920</c:v>
                </c:pt>
                <c:pt idx="1920">
                  <c:v>1921</c:v>
                </c:pt>
                <c:pt idx="1921">
                  <c:v>1922</c:v>
                </c:pt>
                <c:pt idx="1922">
                  <c:v>1923</c:v>
                </c:pt>
                <c:pt idx="1923">
                  <c:v>1924</c:v>
                </c:pt>
                <c:pt idx="1924">
                  <c:v>1925</c:v>
                </c:pt>
                <c:pt idx="1925">
                  <c:v>1926</c:v>
                </c:pt>
                <c:pt idx="1926">
                  <c:v>1927</c:v>
                </c:pt>
                <c:pt idx="1927">
                  <c:v>1928</c:v>
                </c:pt>
                <c:pt idx="1928">
                  <c:v>1929</c:v>
                </c:pt>
                <c:pt idx="1929">
                  <c:v>1930</c:v>
                </c:pt>
                <c:pt idx="1930">
                  <c:v>1931</c:v>
                </c:pt>
                <c:pt idx="1931">
                  <c:v>1932</c:v>
                </c:pt>
                <c:pt idx="1932">
                  <c:v>1933</c:v>
                </c:pt>
                <c:pt idx="1933">
                  <c:v>1934</c:v>
                </c:pt>
                <c:pt idx="1934">
                  <c:v>1935</c:v>
                </c:pt>
                <c:pt idx="1935">
                  <c:v>1936</c:v>
                </c:pt>
                <c:pt idx="1936">
                  <c:v>1937</c:v>
                </c:pt>
                <c:pt idx="1937">
                  <c:v>1938</c:v>
                </c:pt>
                <c:pt idx="1938">
                  <c:v>1939</c:v>
                </c:pt>
                <c:pt idx="1939">
                  <c:v>1940</c:v>
                </c:pt>
                <c:pt idx="1940">
                  <c:v>1941</c:v>
                </c:pt>
                <c:pt idx="1941">
                  <c:v>1942</c:v>
                </c:pt>
                <c:pt idx="1942">
                  <c:v>1943</c:v>
                </c:pt>
                <c:pt idx="1943">
                  <c:v>1944</c:v>
                </c:pt>
                <c:pt idx="1944">
                  <c:v>1945</c:v>
                </c:pt>
                <c:pt idx="1945">
                  <c:v>1946</c:v>
                </c:pt>
                <c:pt idx="1946">
                  <c:v>1947</c:v>
                </c:pt>
                <c:pt idx="1947">
                  <c:v>1948</c:v>
                </c:pt>
                <c:pt idx="1948">
                  <c:v>1949</c:v>
                </c:pt>
                <c:pt idx="1949">
                  <c:v>1950</c:v>
                </c:pt>
                <c:pt idx="1950">
                  <c:v>1951</c:v>
                </c:pt>
                <c:pt idx="1951">
                  <c:v>1952</c:v>
                </c:pt>
                <c:pt idx="1952">
                  <c:v>1953</c:v>
                </c:pt>
                <c:pt idx="1953">
                  <c:v>1954</c:v>
                </c:pt>
                <c:pt idx="1954">
                  <c:v>1955</c:v>
                </c:pt>
                <c:pt idx="1955">
                  <c:v>1956</c:v>
                </c:pt>
                <c:pt idx="1956">
                  <c:v>1957</c:v>
                </c:pt>
                <c:pt idx="1957">
                  <c:v>1958</c:v>
                </c:pt>
                <c:pt idx="1958">
                  <c:v>1959</c:v>
                </c:pt>
                <c:pt idx="1959">
                  <c:v>1960</c:v>
                </c:pt>
                <c:pt idx="1960">
                  <c:v>1961</c:v>
                </c:pt>
                <c:pt idx="1961">
                  <c:v>1962</c:v>
                </c:pt>
                <c:pt idx="1962">
                  <c:v>1963</c:v>
                </c:pt>
                <c:pt idx="1963">
                  <c:v>1964</c:v>
                </c:pt>
                <c:pt idx="1964">
                  <c:v>1965</c:v>
                </c:pt>
                <c:pt idx="1965">
                  <c:v>1966</c:v>
                </c:pt>
                <c:pt idx="1966">
                  <c:v>1967</c:v>
                </c:pt>
                <c:pt idx="1967">
                  <c:v>1968</c:v>
                </c:pt>
                <c:pt idx="1968">
                  <c:v>1969</c:v>
                </c:pt>
                <c:pt idx="1969">
                  <c:v>1970</c:v>
                </c:pt>
                <c:pt idx="1970">
                  <c:v>1971</c:v>
                </c:pt>
                <c:pt idx="1971">
                  <c:v>1972</c:v>
                </c:pt>
                <c:pt idx="1972">
                  <c:v>1973</c:v>
                </c:pt>
                <c:pt idx="1973">
                  <c:v>1974</c:v>
                </c:pt>
                <c:pt idx="1974">
                  <c:v>1975</c:v>
                </c:pt>
                <c:pt idx="1975">
                  <c:v>1976</c:v>
                </c:pt>
                <c:pt idx="1976">
                  <c:v>1977</c:v>
                </c:pt>
                <c:pt idx="1977">
                  <c:v>1978</c:v>
                </c:pt>
                <c:pt idx="1978">
                  <c:v>1979</c:v>
                </c:pt>
                <c:pt idx="1979">
                  <c:v>1980</c:v>
                </c:pt>
                <c:pt idx="1980">
                  <c:v>1981</c:v>
                </c:pt>
                <c:pt idx="1981">
                  <c:v>1982</c:v>
                </c:pt>
                <c:pt idx="1982">
                  <c:v>1983</c:v>
                </c:pt>
                <c:pt idx="1983">
                  <c:v>1984</c:v>
                </c:pt>
                <c:pt idx="1984">
                  <c:v>1985</c:v>
                </c:pt>
                <c:pt idx="1985">
                  <c:v>1986</c:v>
                </c:pt>
                <c:pt idx="1986">
                  <c:v>1987</c:v>
                </c:pt>
                <c:pt idx="1987">
                  <c:v>1988</c:v>
                </c:pt>
                <c:pt idx="1988">
                  <c:v>1989</c:v>
                </c:pt>
                <c:pt idx="1989">
                  <c:v>1990</c:v>
                </c:pt>
                <c:pt idx="1990">
                  <c:v>1991</c:v>
                </c:pt>
                <c:pt idx="1991">
                  <c:v>1992</c:v>
                </c:pt>
                <c:pt idx="1992">
                  <c:v>1993</c:v>
                </c:pt>
                <c:pt idx="1993">
                  <c:v>1994</c:v>
                </c:pt>
                <c:pt idx="1994">
                  <c:v>1995</c:v>
                </c:pt>
                <c:pt idx="1995">
                  <c:v>1996</c:v>
                </c:pt>
                <c:pt idx="1996">
                  <c:v>1997</c:v>
                </c:pt>
                <c:pt idx="1997">
                  <c:v>1998</c:v>
                </c:pt>
                <c:pt idx="1998">
                  <c:v>1999</c:v>
                </c:pt>
                <c:pt idx="1999">
                  <c:v>2000</c:v>
                </c:pt>
                <c:pt idx="2000">
                  <c:v>2001</c:v>
                </c:pt>
                <c:pt idx="2001">
                  <c:v>2002</c:v>
                </c:pt>
                <c:pt idx="2002">
                  <c:v>2003</c:v>
                </c:pt>
                <c:pt idx="2003">
                  <c:v>2004</c:v>
                </c:pt>
                <c:pt idx="2004">
                  <c:v>2005</c:v>
                </c:pt>
                <c:pt idx="2005">
                  <c:v>2006</c:v>
                </c:pt>
                <c:pt idx="2006">
                  <c:v>2007</c:v>
                </c:pt>
                <c:pt idx="2007">
                  <c:v>2008</c:v>
                </c:pt>
                <c:pt idx="2008">
                  <c:v>2009</c:v>
                </c:pt>
                <c:pt idx="2009">
                  <c:v>2010</c:v>
                </c:pt>
                <c:pt idx="2010">
                  <c:v>2011</c:v>
                </c:pt>
                <c:pt idx="2011">
                  <c:v>2012</c:v>
                </c:pt>
                <c:pt idx="2012">
                  <c:v>2013</c:v>
                </c:pt>
                <c:pt idx="2013">
                  <c:v>2014</c:v>
                </c:pt>
                <c:pt idx="2014">
                  <c:v>2015</c:v>
                </c:pt>
                <c:pt idx="2015">
                  <c:v>2016</c:v>
                </c:pt>
                <c:pt idx="2016">
                  <c:v>2017</c:v>
                </c:pt>
                <c:pt idx="2017">
                  <c:v>2018</c:v>
                </c:pt>
                <c:pt idx="2018">
                  <c:v>2019</c:v>
                </c:pt>
                <c:pt idx="2019">
                  <c:v>2020</c:v>
                </c:pt>
                <c:pt idx="2020">
                  <c:v>2021</c:v>
                </c:pt>
                <c:pt idx="2021">
                  <c:v>2022</c:v>
                </c:pt>
                <c:pt idx="2022">
                  <c:v>2023</c:v>
                </c:pt>
                <c:pt idx="2023">
                  <c:v>2024</c:v>
                </c:pt>
                <c:pt idx="2024">
                  <c:v>2025</c:v>
                </c:pt>
                <c:pt idx="2025">
                  <c:v>2026</c:v>
                </c:pt>
                <c:pt idx="2026">
                  <c:v>2027</c:v>
                </c:pt>
                <c:pt idx="2027">
                  <c:v>2028</c:v>
                </c:pt>
                <c:pt idx="2028">
                  <c:v>2029</c:v>
                </c:pt>
                <c:pt idx="2029">
                  <c:v>2030</c:v>
                </c:pt>
                <c:pt idx="2030">
                  <c:v>2031</c:v>
                </c:pt>
                <c:pt idx="2031">
                  <c:v>2032</c:v>
                </c:pt>
                <c:pt idx="2032">
                  <c:v>2033</c:v>
                </c:pt>
                <c:pt idx="2033">
                  <c:v>2034</c:v>
                </c:pt>
                <c:pt idx="2034">
                  <c:v>2035</c:v>
                </c:pt>
                <c:pt idx="2035">
                  <c:v>2036</c:v>
                </c:pt>
                <c:pt idx="2036">
                  <c:v>2037</c:v>
                </c:pt>
                <c:pt idx="2037">
                  <c:v>2038</c:v>
                </c:pt>
                <c:pt idx="2038">
                  <c:v>2039</c:v>
                </c:pt>
                <c:pt idx="2039">
                  <c:v>2040</c:v>
                </c:pt>
                <c:pt idx="2040">
                  <c:v>2041</c:v>
                </c:pt>
                <c:pt idx="2041">
                  <c:v>2042</c:v>
                </c:pt>
                <c:pt idx="2042">
                  <c:v>2043</c:v>
                </c:pt>
                <c:pt idx="2043">
                  <c:v>2044</c:v>
                </c:pt>
                <c:pt idx="2044">
                  <c:v>2045</c:v>
                </c:pt>
                <c:pt idx="2045">
                  <c:v>2046</c:v>
                </c:pt>
                <c:pt idx="2046">
                  <c:v>2047</c:v>
                </c:pt>
                <c:pt idx="2047">
                  <c:v>2048</c:v>
                </c:pt>
                <c:pt idx="2048">
                  <c:v>2049</c:v>
                </c:pt>
                <c:pt idx="2049">
                  <c:v>2050</c:v>
                </c:pt>
                <c:pt idx="2050">
                  <c:v>2051</c:v>
                </c:pt>
                <c:pt idx="2051">
                  <c:v>2052</c:v>
                </c:pt>
                <c:pt idx="2052">
                  <c:v>2053</c:v>
                </c:pt>
                <c:pt idx="2053">
                  <c:v>2054</c:v>
                </c:pt>
                <c:pt idx="2054">
                  <c:v>2055</c:v>
                </c:pt>
                <c:pt idx="2055">
                  <c:v>2056</c:v>
                </c:pt>
                <c:pt idx="2056">
                  <c:v>2057</c:v>
                </c:pt>
                <c:pt idx="2057">
                  <c:v>2058</c:v>
                </c:pt>
                <c:pt idx="2058">
                  <c:v>2059</c:v>
                </c:pt>
                <c:pt idx="2059">
                  <c:v>2060</c:v>
                </c:pt>
                <c:pt idx="2060">
                  <c:v>2061</c:v>
                </c:pt>
                <c:pt idx="2061">
                  <c:v>2062</c:v>
                </c:pt>
                <c:pt idx="2062">
                  <c:v>2063</c:v>
                </c:pt>
                <c:pt idx="2063">
                  <c:v>2064</c:v>
                </c:pt>
                <c:pt idx="2064">
                  <c:v>2065</c:v>
                </c:pt>
                <c:pt idx="2065">
                  <c:v>2066</c:v>
                </c:pt>
                <c:pt idx="2066">
                  <c:v>2067</c:v>
                </c:pt>
                <c:pt idx="2067">
                  <c:v>2068</c:v>
                </c:pt>
                <c:pt idx="2068">
                  <c:v>2069</c:v>
                </c:pt>
                <c:pt idx="2069">
                  <c:v>2070</c:v>
                </c:pt>
                <c:pt idx="2070">
                  <c:v>2071</c:v>
                </c:pt>
                <c:pt idx="2071">
                  <c:v>2072</c:v>
                </c:pt>
                <c:pt idx="2072">
                  <c:v>2073</c:v>
                </c:pt>
                <c:pt idx="2073">
                  <c:v>2074</c:v>
                </c:pt>
                <c:pt idx="2074">
                  <c:v>2075</c:v>
                </c:pt>
                <c:pt idx="2075">
                  <c:v>2076</c:v>
                </c:pt>
                <c:pt idx="2076">
                  <c:v>2077</c:v>
                </c:pt>
                <c:pt idx="2077">
                  <c:v>2078</c:v>
                </c:pt>
                <c:pt idx="2078">
                  <c:v>2079</c:v>
                </c:pt>
                <c:pt idx="2079">
                  <c:v>2080</c:v>
                </c:pt>
                <c:pt idx="2080">
                  <c:v>2081</c:v>
                </c:pt>
                <c:pt idx="2081">
                  <c:v>2082</c:v>
                </c:pt>
                <c:pt idx="2082">
                  <c:v>2083</c:v>
                </c:pt>
                <c:pt idx="2083">
                  <c:v>2084</c:v>
                </c:pt>
                <c:pt idx="2084">
                  <c:v>2085</c:v>
                </c:pt>
                <c:pt idx="2085">
                  <c:v>2086</c:v>
                </c:pt>
                <c:pt idx="2086">
                  <c:v>2087</c:v>
                </c:pt>
                <c:pt idx="2087">
                  <c:v>2088</c:v>
                </c:pt>
                <c:pt idx="2088">
                  <c:v>2089</c:v>
                </c:pt>
                <c:pt idx="2089">
                  <c:v>2090</c:v>
                </c:pt>
                <c:pt idx="2090">
                  <c:v>2091</c:v>
                </c:pt>
                <c:pt idx="2091">
                  <c:v>2092</c:v>
                </c:pt>
                <c:pt idx="2092">
                  <c:v>2093</c:v>
                </c:pt>
                <c:pt idx="2093">
                  <c:v>2094</c:v>
                </c:pt>
                <c:pt idx="2094">
                  <c:v>2095</c:v>
                </c:pt>
                <c:pt idx="2095">
                  <c:v>2096</c:v>
                </c:pt>
                <c:pt idx="2096">
                  <c:v>2097</c:v>
                </c:pt>
                <c:pt idx="2097">
                  <c:v>2098</c:v>
                </c:pt>
                <c:pt idx="2098">
                  <c:v>2099</c:v>
                </c:pt>
                <c:pt idx="2099">
                  <c:v>2100</c:v>
                </c:pt>
                <c:pt idx="2100">
                  <c:v>2101</c:v>
                </c:pt>
                <c:pt idx="2101">
                  <c:v>2102</c:v>
                </c:pt>
                <c:pt idx="2102">
                  <c:v>2103</c:v>
                </c:pt>
                <c:pt idx="2103">
                  <c:v>2104</c:v>
                </c:pt>
                <c:pt idx="2104">
                  <c:v>2105</c:v>
                </c:pt>
                <c:pt idx="2105">
                  <c:v>2106</c:v>
                </c:pt>
                <c:pt idx="2106">
                  <c:v>2107</c:v>
                </c:pt>
                <c:pt idx="2107">
                  <c:v>2108</c:v>
                </c:pt>
                <c:pt idx="2108">
                  <c:v>2109</c:v>
                </c:pt>
                <c:pt idx="2109">
                  <c:v>2110</c:v>
                </c:pt>
                <c:pt idx="2110">
                  <c:v>2111</c:v>
                </c:pt>
                <c:pt idx="2111">
                  <c:v>2112</c:v>
                </c:pt>
                <c:pt idx="2112">
                  <c:v>2113</c:v>
                </c:pt>
                <c:pt idx="2113">
                  <c:v>2114</c:v>
                </c:pt>
                <c:pt idx="2114">
                  <c:v>2115</c:v>
                </c:pt>
                <c:pt idx="2115">
                  <c:v>2116</c:v>
                </c:pt>
                <c:pt idx="2116">
                  <c:v>2117</c:v>
                </c:pt>
                <c:pt idx="2117">
                  <c:v>2118</c:v>
                </c:pt>
                <c:pt idx="2118">
                  <c:v>2119</c:v>
                </c:pt>
                <c:pt idx="2119">
                  <c:v>2120</c:v>
                </c:pt>
                <c:pt idx="2120">
                  <c:v>2121</c:v>
                </c:pt>
                <c:pt idx="2121">
                  <c:v>2122</c:v>
                </c:pt>
                <c:pt idx="2122">
                  <c:v>2123</c:v>
                </c:pt>
                <c:pt idx="2123">
                  <c:v>2124</c:v>
                </c:pt>
                <c:pt idx="2124">
                  <c:v>2125</c:v>
                </c:pt>
                <c:pt idx="2125">
                  <c:v>2126</c:v>
                </c:pt>
                <c:pt idx="2126">
                  <c:v>2127</c:v>
                </c:pt>
                <c:pt idx="2127">
                  <c:v>2128</c:v>
                </c:pt>
                <c:pt idx="2128">
                  <c:v>2129</c:v>
                </c:pt>
                <c:pt idx="2129">
                  <c:v>2130</c:v>
                </c:pt>
                <c:pt idx="2130">
                  <c:v>2131</c:v>
                </c:pt>
                <c:pt idx="2131">
                  <c:v>2132</c:v>
                </c:pt>
                <c:pt idx="2132">
                  <c:v>2133</c:v>
                </c:pt>
                <c:pt idx="2133">
                  <c:v>2134</c:v>
                </c:pt>
                <c:pt idx="2134">
                  <c:v>2135</c:v>
                </c:pt>
                <c:pt idx="2135">
                  <c:v>2136</c:v>
                </c:pt>
                <c:pt idx="2136">
                  <c:v>2137</c:v>
                </c:pt>
                <c:pt idx="2137">
                  <c:v>2138</c:v>
                </c:pt>
                <c:pt idx="2138">
                  <c:v>2139</c:v>
                </c:pt>
                <c:pt idx="2139">
                  <c:v>2140</c:v>
                </c:pt>
                <c:pt idx="2140">
                  <c:v>2141</c:v>
                </c:pt>
                <c:pt idx="2141">
                  <c:v>2142</c:v>
                </c:pt>
                <c:pt idx="2142">
                  <c:v>2143</c:v>
                </c:pt>
                <c:pt idx="2143">
                  <c:v>2144</c:v>
                </c:pt>
                <c:pt idx="2144">
                  <c:v>2145</c:v>
                </c:pt>
                <c:pt idx="2145">
                  <c:v>2146</c:v>
                </c:pt>
                <c:pt idx="2146">
                  <c:v>2147</c:v>
                </c:pt>
                <c:pt idx="2147">
                  <c:v>2148</c:v>
                </c:pt>
                <c:pt idx="2148">
                  <c:v>2149</c:v>
                </c:pt>
                <c:pt idx="2149">
                  <c:v>2150</c:v>
                </c:pt>
                <c:pt idx="2150">
                  <c:v>2151</c:v>
                </c:pt>
                <c:pt idx="2151">
                  <c:v>2152</c:v>
                </c:pt>
                <c:pt idx="2152">
                  <c:v>2153</c:v>
                </c:pt>
                <c:pt idx="2153">
                  <c:v>2154</c:v>
                </c:pt>
                <c:pt idx="2154">
                  <c:v>2155</c:v>
                </c:pt>
                <c:pt idx="2155">
                  <c:v>2156</c:v>
                </c:pt>
                <c:pt idx="2156">
                  <c:v>2157</c:v>
                </c:pt>
                <c:pt idx="2157">
                  <c:v>2158</c:v>
                </c:pt>
                <c:pt idx="2158">
                  <c:v>2159</c:v>
                </c:pt>
                <c:pt idx="2159">
                  <c:v>2160</c:v>
                </c:pt>
                <c:pt idx="2160">
                  <c:v>2161</c:v>
                </c:pt>
                <c:pt idx="2161">
                  <c:v>2162</c:v>
                </c:pt>
                <c:pt idx="2162">
                  <c:v>2163</c:v>
                </c:pt>
                <c:pt idx="2163">
                  <c:v>2164</c:v>
                </c:pt>
                <c:pt idx="2164">
                  <c:v>2165</c:v>
                </c:pt>
                <c:pt idx="2165">
                  <c:v>2166</c:v>
                </c:pt>
                <c:pt idx="2166">
                  <c:v>2167</c:v>
                </c:pt>
                <c:pt idx="2167">
                  <c:v>2168</c:v>
                </c:pt>
                <c:pt idx="2168">
                  <c:v>2169</c:v>
                </c:pt>
                <c:pt idx="2169">
                  <c:v>2170</c:v>
                </c:pt>
                <c:pt idx="2170">
                  <c:v>2171</c:v>
                </c:pt>
                <c:pt idx="2171">
                  <c:v>2172</c:v>
                </c:pt>
                <c:pt idx="2172">
                  <c:v>2173</c:v>
                </c:pt>
                <c:pt idx="2173">
                  <c:v>2174</c:v>
                </c:pt>
                <c:pt idx="2174">
                  <c:v>2175</c:v>
                </c:pt>
                <c:pt idx="2175">
                  <c:v>2176</c:v>
                </c:pt>
                <c:pt idx="2176">
                  <c:v>2177</c:v>
                </c:pt>
                <c:pt idx="2177">
                  <c:v>2178</c:v>
                </c:pt>
                <c:pt idx="2178">
                  <c:v>2179</c:v>
                </c:pt>
                <c:pt idx="2179">
                  <c:v>2180</c:v>
                </c:pt>
                <c:pt idx="2180">
                  <c:v>2181</c:v>
                </c:pt>
                <c:pt idx="2181">
                  <c:v>2182</c:v>
                </c:pt>
                <c:pt idx="2182">
                  <c:v>2183</c:v>
                </c:pt>
                <c:pt idx="2183">
                  <c:v>2184</c:v>
                </c:pt>
                <c:pt idx="2184">
                  <c:v>2185</c:v>
                </c:pt>
                <c:pt idx="2185">
                  <c:v>2186</c:v>
                </c:pt>
                <c:pt idx="2186">
                  <c:v>2187</c:v>
                </c:pt>
                <c:pt idx="2187">
                  <c:v>2188</c:v>
                </c:pt>
                <c:pt idx="2188">
                  <c:v>2189</c:v>
                </c:pt>
                <c:pt idx="2189">
                  <c:v>2190</c:v>
                </c:pt>
                <c:pt idx="2190">
                  <c:v>2191</c:v>
                </c:pt>
                <c:pt idx="2191">
                  <c:v>2192</c:v>
                </c:pt>
                <c:pt idx="2192">
                  <c:v>2193</c:v>
                </c:pt>
                <c:pt idx="2193">
                  <c:v>2194</c:v>
                </c:pt>
                <c:pt idx="2194">
                  <c:v>2195</c:v>
                </c:pt>
                <c:pt idx="2195">
                  <c:v>2196</c:v>
                </c:pt>
                <c:pt idx="2196">
                  <c:v>2197</c:v>
                </c:pt>
                <c:pt idx="2197">
                  <c:v>2198</c:v>
                </c:pt>
                <c:pt idx="2198">
                  <c:v>2199</c:v>
                </c:pt>
                <c:pt idx="2199">
                  <c:v>2200</c:v>
                </c:pt>
                <c:pt idx="2200">
                  <c:v>2201</c:v>
                </c:pt>
                <c:pt idx="2201">
                  <c:v>2202</c:v>
                </c:pt>
                <c:pt idx="2202">
                  <c:v>2203</c:v>
                </c:pt>
                <c:pt idx="2203">
                  <c:v>2204</c:v>
                </c:pt>
                <c:pt idx="2204">
                  <c:v>2205</c:v>
                </c:pt>
                <c:pt idx="2205">
                  <c:v>2206</c:v>
                </c:pt>
                <c:pt idx="2206">
                  <c:v>2207</c:v>
                </c:pt>
                <c:pt idx="2207">
                  <c:v>2208</c:v>
                </c:pt>
                <c:pt idx="2208">
                  <c:v>2209</c:v>
                </c:pt>
                <c:pt idx="2209">
                  <c:v>2210</c:v>
                </c:pt>
                <c:pt idx="2210">
                  <c:v>2211</c:v>
                </c:pt>
                <c:pt idx="2211">
                  <c:v>2212</c:v>
                </c:pt>
                <c:pt idx="2212">
                  <c:v>2213</c:v>
                </c:pt>
                <c:pt idx="2213">
                  <c:v>2214</c:v>
                </c:pt>
                <c:pt idx="2214">
                  <c:v>2215</c:v>
                </c:pt>
                <c:pt idx="2215">
                  <c:v>2216</c:v>
                </c:pt>
                <c:pt idx="2216">
                  <c:v>2217</c:v>
                </c:pt>
                <c:pt idx="2217">
                  <c:v>2218</c:v>
                </c:pt>
                <c:pt idx="2218">
                  <c:v>2219</c:v>
                </c:pt>
                <c:pt idx="2219">
                  <c:v>2220</c:v>
                </c:pt>
                <c:pt idx="2220">
                  <c:v>2221</c:v>
                </c:pt>
                <c:pt idx="2221">
                  <c:v>2222</c:v>
                </c:pt>
                <c:pt idx="2222">
                  <c:v>2223</c:v>
                </c:pt>
                <c:pt idx="2223">
                  <c:v>2224</c:v>
                </c:pt>
                <c:pt idx="2224">
                  <c:v>2225</c:v>
                </c:pt>
                <c:pt idx="2225">
                  <c:v>2226</c:v>
                </c:pt>
                <c:pt idx="2226">
                  <c:v>2227</c:v>
                </c:pt>
                <c:pt idx="2227">
                  <c:v>2228</c:v>
                </c:pt>
                <c:pt idx="2228">
                  <c:v>2229</c:v>
                </c:pt>
                <c:pt idx="2229">
                  <c:v>2230</c:v>
                </c:pt>
                <c:pt idx="2230">
                  <c:v>2231</c:v>
                </c:pt>
                <c:pt idx="2231">
                  <c:v>2232</c:v>
                </c:pt>
                <c:pt idx="2232">
                  <c:v>2233</c:v>
                </c:pt>
                <c:pt idx="2233">
                  <c:v>2234</c:v>
                </c:pt>
                <c:pt idx="2234">
                  <c:v>2235</c:v>
                </c:pt>
                <c:pt idx="2235">
                  <c:v>2236</c:v>
                </c:pt>
                <c:pt idx="2236">
                  <c:v>2237</c:v>
                </c:pt>
                <c:pt idx="2237">
                  <c:v>2238</c:v>
                </c:pt>
                <c:pt idx="2238">
                  <c:v>2239</c:v>
                </c:pt>
                <c:pt idx="2239">
                  <c:v>2240</c:v>
                </c:pt>
                <c:pt idx="2240">
                  <c:v>2241</c:v>
                </c:pt>
                <c:pt idx="2241">
                  <c:v>2242</c:v>
                </c:pt>
                <c:pt idx="2242">
                  <c:v>2243</c:v>
                </c:pt>
                <c:pt idx="2243">
                  <c:v>2244</c:v>
                </c:pt>
                <c:pt idx="2244">
                  <c:v>2245</c:v>
                </c:pt>
                <c:pt idx="2245">
                  <c:v>2246</c:v>
                </c:pt>
                <c:pt idx="2246">
                  <c:v>2247</c:v>
                </c:pt>
                <c:pt idx="2247">
                  <c:v>2248</c:v>
                </c:pt>
                <c:pt idx="2248">
                  <c:v>2249</c:v>
                </c:pt>
                <c:pt idx="2249">
                  <c:v>2250</c:v>
                </c:pt>
                <c:pt idx="2250">
                  <c:v>2251</c:v>
                </c:pt>
                <c:pt idx="2251">
                  <c:v>2252</c:v>
                </c:pt>
                <c:pt idx="2252">
                  <c:v>2253</c:v>
                </c:pt>
                <c:pt idx="2253">
                  <c:v>2254</c:v>
                </c:pt>
                <c:pt idx="2254">
                  <c:v>2255</c:v>
                </c:pt>
                <c:pt idx="2255">
                  <c:v>2256</c:v>
                </c:pt>
                <c:pt idx="2256">
                  <c:v>2257</c:v>
                </c:pt>
                <c:pt idx="2257">
                  <c:v>2258</c:v>
                </c:pt>
                <c:pt idx="2258">
                  <c:v>2259</c:v>
                </c:pt>
                <c:pt idx="2259">
                  <c:v>2260</c:v>
                </c:pt>
                <c:pt idx="2260">
                  <c:v>2261</c:v>
                </c:pt>
                <c:pt idx="2261">
                  <c:v>2262</c:v>
                </c:pt>
                <c:pt idx="2262">
                  <c:v>2263</c:v>
                </c:pt>
                <c:pt idx="2263">
                  <c:v>2264</c:v>
                </c:pt>
                <c:pt idx="2264">
                  <c:v>2265</c:v>
                </c:pt>
                <c:pt idx="2265">
                  <c:v>2266</c:v>
                </c:pt>
                <c:pt idx="2266">
                  <c:v>2267</c:v>
                </c:pt>
                <c:pt idx="2267">
                  <c:v>2268</c:v>
                </c:pt>
                <c:pt idx="2268">
                  <c:v>2269</c:v>
                </c:pt>
                <c:pt idx="2269">
                  <c:v>2270</c:v>
                </c:pt>
                <c:pt idx="2270">
                  <c:v>2271</c:v>
                </c:pt>
                <c:pt idx="2271">
                  <c:v>2272</c:v>
                </c:pt>
                <c:pt idx="2272">
                  <c:v>2273</c:v>
                </c:pt>
                <c:pt idx="2273">
                  <c:v>2274</c:v>
                </c:pt>
                <c:pt idx="2274">
                  <c:v>2275</c:v>
                </c:pt>
                <c:pt idx="2275">
                  <c:v>2276</c:v>
                </c:pt>
                <c:pt idx="2276">
                  <c:v>2277</c:v>
                </c:pt>
                <c:pt idx="2277">
                  <c:v>2278</c:v>
                </c:pt>
                <c:pt idx="2278">
                  <c:v>2279</c:v>
                </c:pt>
                <c:pt idx="2279">
                  <c:v>2280</c:v>
                </c:pt>
                <c:pt idx="2280">
                  <c:v>2281</c:v>
                </c:pt>
                <c:pt idx="2281">
                  <c:v>2282</c:v>
                </c:pt>
                <c:pt idx="2282">
                  <c:v>2283</c:v>
                </c:pt>
                <c:pt idx="2283">
                  <c:v>2284</c:v>
                </c:pt>
                <c:pt idx="2284">
                  <c:v>2285</c:v>
                </c:pt>
                <c:pt idx="2285">
                  <c:v>2286</c:v>
                </c:pt>
                <c:pt idx="2286">
                  <c:v>2287</c:v>
                </c:pt>
                <c:pt idx="2287">
                  <c:v>2288</c:v>
                </c:pt>
                <c:pt idx="2288">
                  <c:v>2289</c:v>
                </c:pt>
                <c:pt idx="2289">
                  <c:v>2290</c:v>
                </c:pt>
                <c:pt idx="2290">
                  <c:v>2291</c:v>
                </c:pt>
                <c:pt idx="2291">
                  <c:v>2292</c:v>
                </c:pt>
                <c:pt idx="2292">
                  <c:v>2293</c:v>
                </c:pt>
                <c:pt idx="2293">
                  <c:v>2294</c:v>
                </c:pt>
                <c:pt idx="2294">
                  <c:v>2295</c:v>
                </c:pt>
                <c:pt idx="2295">
                  <c:v>2296</c:v>
                </c:pt>
                <c:pt idx="2296">
                  <c:v>2297</c:v>
                </c:pt>
                <c:pt idx="2297">
                  <c:v>2298</c:v>
                </c:pt>
                <c:pt idx="2298">
                  <c:v>2299</c:v>
                </c:pt>
                <c:pt idx="2299">
                  <c:v>2300</c:v>
                </c:pt>
                <c:pt idx="2300">
                  <c:v>2301</c:v>
                </c:pt>
                <c:pt idx="2301">
                  <c:v>2302</c:v>
                </c:pt>
                <c:pt idx="2302">
                  <c:v>2303</c:v>
                </c:pt>
                <c:pt idx="2303">
                  <c:v>2304</c:v>
                </c:pt>
                <c:pt idx="2304">
                  <c:v>2305</c:v>
                </c:pt>
                <c:pt idx="2305">
                  <c:v>2306</c:v>
                </c:pt>
                <c:pt idx="2306">
                  <c:v>2307</c:v>
                </c:pt>
                <c:pt idx="2307">
                  <c:v>2308</c:v>
                </c:pt>
                <c:pt idx="2308">
                  <c:v>2309</c:v>
                </c:pt>
                <c:pt idx="2309">
                  <c:v>2310</c:v>
                </c:pt>
                <c:pt idx="2310">
                  <c:v>2311</c:v>
                </c:pt>
                <c:pt idx="2311">
                  <c:v>2312</c:v>
                </c:pt>
                <c:pt idx="2312">
                  <c:v>2313</c:v>
                </c:pt>
                <c:pt idx="2313">
                  <c:v>2314</c:v>
                </c:pt>
                <c:pt idx="2314">
                  <c:v>2315</c:v>
                </c:pt>
                <c:pt idx="2315">
                  <c:v>2316</c:v>
                </c:pt>
                <c:pt idx="2316">
                  <c:v>2317</c:v>
                </c:pt>
                <c:pt idx="2317">
                  <c:v>2318</c:v>
                </c:pt>
                <c:pt idx="2318">
                  <c:v>2319</c:v>
                </c:pt>
                <c:pt idx="2319">
                  <c:v>2320</c:v>
                </c:pt>
                <c:pt idx="2320">
                  <c:v>2321</c:v>
                </c:pt>
                <c:pt idx="2321">
                  <c:v>2322</c:v>
                </c:pt>
                <c:pt idx="2322">
                  <c:v>2323</c:v>
                </c:pt>
                <c:pt idx="2323">
                  <c:v>2324</c:v>
                </c:pt>
                <c:pt idx="2324">
                  <c:v>2325</c:v>
                </c:pt>
                <c:pt idx="2325">
                  <c:v>2326</c:v>
                </c:pt>
                <c:pt idx="2326">
                  <c:v>2327</c:v>
                </c:pt>
                <c:pt idx="2327">
                  <c:v>2328</c:v>
                </c:pt>
                <c:pt idx="2328">
                  <c:v>2329</c:v>
                </c:pt>
                <c:pt idx="2329">
                  <c:v>2330</c:v>
                </c:pt>
                <c:pt idx="2330">
                  <c:v>2331</c:v>
                </c:pt>
                <c:pt idx="2331">
                  <c:v>2332</c:v>
                </c:pt>
                <c:pt idx="2332">
                  <c:v>2333</c:v>
                </c:pt>
                <c:pt idx="2333">
                  <c:v>2334</c:v>
                </c:pt>
                <c:pt idx="2334">
                  <c:v>2335</c:v>
                </c:pt>
                <c:pt idx="2335">
                  <c:v>2336</c:v>
                </c:pt>
                <c:pt idx="2336">
                  <c:v>2337</c:v>
                </c:pt>
                <c:pt idx="2337">
                  <c:v>2338</c:v>
                </c:pt>
                <c:pt idx="2338">
                  <c:v>2339</c:v>
                </c:pt>
                <c:pt idx="2339">
                  <c:v>2340</c:v>
                </c:pt>
                <c:pt idx="2340">
                  <c:v>2341</c:v>
                </c:pt>
                <c:pt idx="2341">
                  <c:v>2342</c:v>
                </c:pt>
                <c:pt idx="2342">
                  <c:v>2343</c:v>
                </c:pt>
                <c:pt idx="2343">
                  <c:v>2344</c:v>
                </c:pt>
                <c:pt idx="2344">
                  <c:v>2345</c:v>
                </c:pt>
                <c:pt idx="2345">
                  <c:v>2346</c:v>
                </c:pt>
                <c:pt idx="2346">
                  <c:v>2347</c:v>
                </c:pt>
                <c:pt idx="2347">
                  <c:v>2348</c:v>
                </c:pt>
                <c:pt idx="2348">
                  <c:v>2349</c:v>
                </c:pt>
                <c:pt idx="2349">
                  <c:v>2350</c:v>
                </c:pt>
                <c:pt idx="2350">
                  <c:v>2351</c:v>
                </c:pt>
                <c:pt idx="2351">
                  <c:v>2352</c:v>
                </c:pt>
                <c:pt idx="2352">
                  <c:v>2353</c:v>
                </c:pt>
                <c:pt idx="2353">
                  <c:v>2354</c:v>
                </c:pt>
                <c:pt idx="2354">
                  <c:v>2355</c:v>
                </c:pt>
                <c:pt idx="2355">
                  <c:v>2356</c:v>
                </c:pt>
                <c:pt idx="2356">
                  <c:v>2357</c:v>
                </c:pt>
                <c:pt idx="2357">
                  <c:v>2358</c:v>
                </c:pt>
                <c:pt idx="2358">
                  <c:v>2359</c:v>
                </c:pt>
                <c:pt idx="2359">
                  <c:v>2360</c:v>
                </c:pt>
                <c:pt idx="2360">
                  <c:v>2361</c:v>
                </c:pt>
                <c:pt idx="2361">
                  <c:v>2362</c:v>
                </c:pt>
                <c:pt idx="2362">
                  <c:v>2363</c:v>
                </c:pt>
                <c:pt idx="2363">
                  <c:v>2364</c:v>
                </c:pt>
                <c:pt idx="2364">
                  <c:v>2365</c:v>
                </c:pt>
                <c:pt idx="2365">
                  <c:v>2366</c:v>
                </c:pt>
                <c:pt idx="2366">
                  <c:v>2367</c:v>
                </c:pt>
                <c:pt idx="2367">
                  <c:v>2368</c:v>
                </c:pt>
                <c:pt idx="2368">
                  <c:v>2369</c:v>
                </c:pt>
                <c:pt idx="2369">
                  <c:v>2370</c:v>
                </c:pt>
                <c:pt idx="2370">
                  <c:v>2371</c:v>
                </c:pt>
                <c:pt idx="2371">
                  <c:v>2372</c:v>
                </c:pt>
                <c:pt idx="2372">
                  <c:v>2373</c:v>
                </c:pt>
                <c:pt idx="2373">
                  <c:v>2374</c:v>
                </c:pt>
                <c:pt idx="2374">
                  <c:v>2375</c:v>
                </c:pt>
                <c:pt idx="2375">
                  <c:v>2376</c:v>
                </c:pt>
                <c:pt idx="2376">
                  <c:v>2377</c:v>
                </c:pt>
                <c:pt idx="2377">
                  <c:v>2378</c:v>
                </c:pt>
                <c:pt idx="2378">
                  <c:v>2379</c:v>
                </c:pt>
                <c:pt idx="2379">
                  <c:v>2380</c:v>
                </c:pt>
                <c:pt idx="2380">
                  <c:v>2381</c:v>
                </c:pt>
                <c:pt idx="2381">
                  <c:v>2382</c:v>
                </c:pt>
                <c:pt idx="2382">
                  <c:v>2383</c:v>
                </c:pt>
                <c:pt idx="2383">
                  <c:v>2384</c:v>
                </c:pt>
                <c:pt idx="2384">
                  <c:v>2385</c:v>
                </c:pt>
                <c:pt idx="2385">
                  <c:v>2386</c:v>
                </c:pt>
                <c:pt idx="2386">
                  <c:v>2387</c:v>
                </c:pt>
                <c:pt idx="2387">
                  <c:v>2388</c:v>
                </c:pt>
                <c:pt idx="2388">
                  <c:v>2389</c:v>
                </c:pt>
                <c:pt idx="2389">
                  <c:v>2390</c:v>
                </c:pt>
                <c:pt idx="2390">
                  <c:v>2391</c:v>
                </c:pt>
                <c:pt idx="2391">
                  <c:v>2392</c:v>
                </c:pt>
                <c:pt idx="2392">
                  <c:v>2393</c:v>
                </c:pt>
                <c:pt idx="2393">
                  <c:v>2394</c:v>
                </c:pt>
                <c:pt idx="2394">
                  <c:v>2395</c:v>
                </c:pt>
                <c:pt idx="2395">
                  <c:v>2396</c:v>
                </c:pt>
                <c:pt idx="2396">
                  <c:v>2397</c:v>
                </c:pt>
                <c:pt idx="2397">
                  <c:v>2398</c:v>
                </c:pt>
                <c:pt idx="2398">
                  <c:v>2399</c:v>
                </c:pt>
                <c:pt idx="2399">
                  <c:v>2400</c:v>
                </c:pt>
                <c:pt idx="2400">
                  <c:v>2401</c:v>
                </c:pt>
                <c:pt idx="2401">
                  <c:v>2402</c:v>
                </c:pt>
                <c:pt idx="2402">
                  <c:v>2403</c:v>
                </c:pt>
                <c:pt idx="2403">
                  <c:v>2404</c:v>
                </c:pt>
                <c:pt idx="2404">
                  <c:v>2405</c:v>
                </c:pt>
                <c:pt idx="2405">
                  <c:v>2406</c:v>
                </c:pt>
                <c:pt idx="2406">
                  <c:v>2407</c:v>
                </c:pt>
                <c:pt idx="2407">
                  <c:v>2408</c:v>
                </c:pt>
                <c:pt idx="2408">
                  <c:v>2409</c:v>
                </c:pt>
                <c:pt idx="2409">
                  <c:v>2410</c:v>
                </c:pt>
                <c:pt idx="2410">
                  <c:v>2411</c:v>
                </c:pt>
                <c:pt idx="2411">
                  <c:v>2412</c:v>
                </c:pt>
                <c:pt idx="2412">
                  <c:v>2413</c:v>
                </c:pt>
                <c:pt idx="2413">
                  <c:v>2414</c:v>
                </c:pt>
                <c:pt idx="2414">
                  <c:v>2415</c:v>
                </c:pt>
                <c:pt idx="2415">
                  <c:v>2416</c:v>
                </c:pt>
                <c:pt idx="2416">
                  <c:v>2417</c:v>
                </c:pt>
                <c:pt idx="2417">
                  <c:v>2418</c:v>
                </c:pt>
                <c:pt idx="2418">
                  <c:v>2419</c:v>
                </c:pt>
                <c:pt idx="2419">
                  <c:v>2420</c:v>
                </c:pt>
                <c:pt idx="2420">
                  <c:v>2421</c:v>
                </c:pt>
                <c:pt idx="2421">
                  <c:v>2422</c:v>
                </c:pt>
                <c:pt idx="2422">
                  <c:v>2423</c:v>
                </c:pt>
                <c:pt idx="2423">
                  <c:v>2424</c:v>
                </c:pt>
                <c:pt idx="2424">
                  <c:v>2425</c:v>
                </c:pt>
                <c:pt idx="2425">
                  <c:v>2426</c:v>
                </c:pt>
                <c:pt idx="2426">
                  <c:v>2427</c:v>
                </c:pt>
                <c:pt idx="2427">
                  <c:v>2428</c:v>
                </c:pt>
                <c:pt idx="2428">
                  <c:v>2429</c:v>
                </c:pt>
                <c:pt idx="2429">
                  <c:v>2430</c:v>
                </c:pt>
                <c:pt idx="2430">
                  <c:v>2431</c:v>
                </c:pt>
                <c:pt idx="2431">
                  <c:v>2432</c:v>
                </c:pt>
                <c:pt idx="2432">
                  <c:v>2433</c:v>
                </c:pt>
                <c:pt idx="2433">
                  <c:v>2434</c:v>
                </c:pt>
                <c:pt idx="2434">
                  <c:v>2435</c:v>
                </c:pt>
                <c:pt idx="2435">
                  <c:v>2436</c:v>
                </c:pt>
                <c:pt idx="2436">
                  <c:v>2437</c:v>
                </c:pt>
                <c:pt idx="2437">
                  <c:v>2438</c:v>
                </c:pt>
                <c:pt idx="2438">
                  <c:v>2439</c:v>
                </c:pt>
                <c:pt idx="2439">
                  <c:v>2440</c:v>
                </c:pt>
                <c:pt idx="2440">
                  <c:v>2441</c:v>
                </c:pt>
                <c:pt idx="2441">
                  <c:v>2442</c:v>
                </c:pt>
                <c:pt idx="2442">
                  <c:v>2443</c:v>
                </c:pt>
                <c:pt idx="2443">
                  <c:v>2444</c:v>
                </c:pt>
                <c:pt idx="2444">
                  <c:v>2445</c:v>
                </c:pt>
                <c:pt idx="2445">
                  <c:v>2446</c:v>
                </c:pt>
                <c:pt idx="2446">
                  <c:v>2447</c:v>
                </c:pt>
                <c:pt idx="2447">
                  <c:v>2448</c:v>
                </c:pt>
                <c:pt idx="2448">
                  <c:v>2449</c:v>
                </c:pt>
                <c:pt idx="2449">
                  <c:v>2450</c:v>
                </c:pt>
                <c:pt idx="2450">
                  <c:v>2451</c:v>
                </c:pt>
                <c:pt idx="2451">
                  <c:v>2452</c:v>
                </c:pt>
                <c:pt idx="2452">
                  <c:v>2453</c:v>
                </c:pt>
                <c:pt idx="2453">
                  <c:v>2454</c:v>
                </c:pt>
                <c:pt idx="2454">
                  <c:v>2455</c:v>
                </c:pt>
                <c:pt idx="2455">
                  <c:v>2456</c:v>
                </c:pt>
                <c:pt idx="2456">
                  <c:v>2457</c:v>
                </c:pt>
                <c:pt idx="2457">
                  <c:v>2458</c:v>
                </c:pt>
                <c:pt idx="2458">
                  <c:v>2459</c:v>
                </c:pt>
                <c:pt idx="2459">
                  <c:v>2460</c:v>
                </c:pt>
                <c:pt idx="2460">
                  <c:v>2461</c:v>
                </c:pt>
                <c:pt idx="2461">
                  <c:v>2462</c:v>
                </c:pt>
                <c:pt idx="2462">
                  <c:v>2463</c:v>
                </c:pt>
                <c:pt idx="2463">
                  <c:v>2464</c:v>
                </c:pt>
                <c:pt idx="2464">
                  <c:v>2465</c:v>
                </c:pt>
                <c:pt idx="2465">
                  <c:v>2466</c:v>
                </c:pt>
                <c:pt idx="2466">
                  <c:v>2467</c:v>
                </c:pt>
                <c:pt idx="2467">
                  <c:v>2468</c:v>
                </c:pt>
                <c:pt idx="2468">
                  <c:v>2469</c:v>
                </c:pt>
                <c:pt idx="2469">
                  <c:v>2470</c:v>
                </c:pt>
                <c:pt idx="2470">
                  <c:v>2471</c:v>
                </c:pt>
                <c:pt idx="2471">
                  <c:v>2472</c:v>
                </c:pt>
                <c:pt idx="2472">
                  <c:v>2473</c:v>
                </c:pt>
                <c:pt idx="2473">
                  <c:v>2474</c:v>
                </c:pt>
                <c:pt idx="2474">
                  <c:v>2475</c:v>
                </c:pt>
                <c:pt idx="2475">
                  <c:v>2476</c:v>
                </c:pt>
                <c:pt idx="2476">
                  <c:v>2477</c:v>
                </c:pt>
                <c:pt idx="2477">
                  <c:v>2478</c:v>
                </c:pt>
                <c:pt idx="2478">
                  <c:v>2479</c:v>
                </c:pt>
                <c:pt idx="2479">
                  <c:v>2480</c:v>
                </c:pt>
                <c:pt idx="2480">
                  <c:v>2481</c:v>
                </c:pt>
                <c:pt idx="2481">
                  <c:v>2482</c:v>
                </c:pt>
                <c:pt idx="2482">
                  <c:v>2483</c:v>
                </c:pt>
                <c:pt idx="2483">
                  <c:v>2484</c:v>
                </c:pt>
                <c:pt idx="2484">
                  <c:v>2485</c:v>
                </c:pt>
                <c:pt idx="2485">
                  <c:v>2486</c:v>
                </c:pt>
                <c:pt idx="2486">
                  <c:v>2487</c:v>
                </c:pt>
                <c:pt idx="2487">
                  <c:v>2488</c:v>
                </c:pt>
                <c:pt idx="2488">
                  <c:v>2489</c:v>
                </c:pt>
                <c:pt idx="2489">
                  <c:v>2490</c:v>
                </c:pt>
                <c:pt idx="2490">
                  <c:v>2491</c:v>
                </c:pt>
                <c:pt idx="2491">
                  <c:v>2492</c:v>
                </c:pt>
                <c:pt idx="2492">
                  <c:v>2493</c:v>
                </c:pt>
                <c:pt idx="2493">
                  <c:v>2494</c:v>
                </c:pt>
                <c:pt idx="2494">
                  <c:v>2495</c:v>
                </c:pt>
                <c:pt idx="2495">
                  <c:v>2496</c:v>
                </c:pt>
                <c:pt idx="2496">
                  <c:v>2497</c:v>
                </c:pt>
                <c:pt idx="2497">
                  <c:v>2498</c:v>
                </c:pt>
                <c:pt idx="2498">
                  <c:v>2499</c:v>
                </c:pt>
                <c:pt idx="2499">
                  <c:v>2500</c:v>
                </c:pt>
                <c:pt idx="2500">
                  <c:v>2501</c:v>
                </c:pt>
                <c:pt idx="2501">
                  <c:v>2502</c:v>
                </c:pt>
                <c:pt idx="2502">
                  <c:v>2503</c:v>
                </c:pt>
                <c:pt idx="2503">
                  <c:v>2504</c:v>
                </c:pt>
                <c:pt idx="2504">
                  <c:v>2505</c:v>
                </c:pt>
                <c:pt idx="2505">
                  <c:v>2506</c:v>
                </c:pt>
                <c:pt idx="2506">
                  <c:v>2507</c:v>
                </c:pt>
                <c:pt idx="2507">
                  <c:v>2508</c:v>
                </c:pt>
                <c:pt idx="2508">
                  <c:v>2509</c:v>
                </c:pt>
                <c:pt idx="2509">
                  <c:v>2510</c:v>
                </c:pt>
                <c:pt idx="2510">
                  <c:v>2511</c:v>
                </c:pt>
                <c:pt idx="2511">
                  <c:v>2512</c:v>
                </c:pt>
                <c:pt idx="2512">
                  <c:v>2513</c:v>
                </c:pt>
                <c:pt idx="2513">
                  <c:v>2514</c:v>
                </c:pt>
                <c:pt idx="2514">
                  <c:v>2515</c:v>
                </c:pt>
                <c:pt idx="2515">
                  <c:v>2516</c:v>
                </c:pt>
                <c:pt idx="2516">
                  <c:v>2517</c:v>
                </c:pt>
                <c:pt idx="2517">
                  <c:v>2518</c:v>
                </c:pt>
                <c:pt idx="2518">
                  <c:v>2519</c:v>
                </c:pt>
                <c:pt idx="2519">
                  <c:v>2520</c:v>
                </c:pt>
                <c:pt idx="2520">
                  <c:v>2521</c:v>
                </c:pt>
                <c:pt idx="2521">
                  <c:v>2522</c:v>
                </c:pt>
                <c:pt idx="2522">
                  <c:v>2523</c:v>
                </c:pt>
                <c:pt idx="2523">
                  <c:v>2524</c:v>
                </c:pt>
                <c:pt idx="2524">
                  <c:v>2525</c:v>
                </c:pt>
                <c:pt idx="2525">
                  <c:v>2526</c:v>
                </c:pt>
                <c:pt idx="2526">
                  <c:v>2527</c:v>
                </c:pt>
                <c:pt idx="2527">
                  <c:v>2528</c:v>
                </c:pt>
                <c:pt idx="2528">
                  <c:v>2529</c:v>
                </c:pt>
                <c:pt idx="2529">
                  <c:v>2530</c:v>
                </c:pt>
                <c:pt idx="2530">
                  <c:v>2531</c:v>
                </c:pt>
                <c:pt idx="2531">
                  <c:v>2532</c:v>
                </c:pt>
                <c:pt idx="2532">
                  <c:v>2533</c:v>
                </c:pt>
                <c:pt idx="2533">
                  <c:v>2534</c:v>
                </c:pt>
                <c:pt idx="2534">
                  <c:v>2535</c:v>
                </c:pt>
                <c:pt idx="2535">
                  <c:v>2536</c:v>
                </c:pt>
                <c:pt idx="2536">
                  <c:v>2537</c:v>
                </c:pt>
                <c:pt idx="2537">
                  <c:v>2538</c:v>
                </c:pt>
                <c:pt idx="2538">
                  <c:v>2539</c:v>
                </c:pt>
                <c:pt idx="2539">
                  <c:v>2540</c:v>
                </c:pt>
                <c:pt idx="2540">
                  <c:v>2541</c:v>
                </c:pt>
                <c:pt idx="2541">
                  <c:v>2542</c:v>
                </c:pt>
                <c:pt idx="2542">
                  <c:v>2543</c:v>
                </c:pt>
                <c:pt idx="2543">
                  <c:v>2544</c:v>
                </c:pt>
                <c:pt idx="2544">
                  <c:v>2545</c:v>
                </c:pt>
                <c:pt idx="2545">
                  <c:v>2546</c:v>
                </c:pt>
                <c:pt idx="2546">
                  <c:v>2547</c:v>
                </c:pt>
                <c:pt idx="2547">
                  <c:v>2548</c:v>
                </c:pt>
                <c:pt idx="2548">
                  <c:v>2549</c:v>
                </c:pt>
                <c:pt idx="2549">
                  <c:v>2550</c:v>
                </c:pt>
                <c:pt idx="2550">
                  <c:v>2551</c:v>
                </c:pt>
                <c:pt idx="2551">
                  <c:v>2552</c:v>
                </c:pt>
                <c:pt idx="2552">
                  <c:v>2553</c:v>
                </c:pt>
                <c:pt idx="2553">
                  <c:v>2554</c:v>
                </c:pt>
                <c:pt idx="2554">
                  <c:v>2555</c:v>
                </c:pt>
                <c:pt idx="2555">
                  <c:v>2556</c:v>
                </c:pt>
                <c:pt idx="2556">
                  <c:v>2557</c:v>
                </c:pt>
                <c:pt idx="2557">
                  <c:v>2558</c:v>
                </c:pt>
                <c:pt idx="2558">
                  <c:v>2559</c:v>
                </c:pt>
                <c:pt idx="2559">
                  <c:v>2560</c:v>
                </c:pt>
                <c:pt idx="2560">
                  <c:v>2561</c:v>
                </c:pt>
                <c:pt idx="2561">
                  <c:v>2562</c:v>
                </c:pt>
                <c:pt idx="2562">
                  <c:v>2563</c:v>
                </c:pt>
                <c:pt idx="2563">
                  <c:v>2564</c:v>
                </c:pt>
                <c:pt idx="2564">
                  <c:v>2565</c:v>
                </c:pt>
                <c:pt idx="2565">
                  <c:v>2566</c:v>
                </c:pt>
                <c:pt idx="2566">
                  <c:v>2567</c:v>
                </c:pt>
                <c:pt idx="2567">
                  <c:v>2568</c:v>
                </c:pt>
                <c:pt idx="2568">
                  <c:v>2569</c:v>
                </c:pt>
                <c:pt idx="2569">
                  <c:v>2570</c:v>
                </c:pt>
                <c:pt idx="2570">
                  <c:v>2571</c:v>
                </c:pt>
                <c:pt idx="2571">
                  <c:v>2572</c:v>
                </c:pt>
                <c:pt idx="2572">
                  <c:v>2573</c:v>
                </c:pt>
                <c:pt idx="2573">
                  <c:v>2574</c:v>
                </c:pt>
                <c:pt idx="2574">
                  <c:v>2575</c:v>
                </c:pt>
                <c:pt idx="2575">
                  <c:v>2576</c:v>
                </c:pt>
                <c:pt idx="2576">
                  <c:v>2577</c:v>
                </c:pt>
                <c:pt idx="2577">
                  <c:v>2578</c:v>
                </c:pt>
                <c:pt idx="2578">
                  <c:v>2579</c:v>
                </c:pt>
                <c:pt idx="2579">
                  <c:v>2580</c:v>
                </c:pt>
                <c:pt idx="2580">
                  <c:v>2581</c:v>
                </c:pt>
                <c:pt idx="2581">
                  <c:v>2582</c:v>
                </c:pt>
                <c:pt idx="2582">
                  <c:v>2583</c:v>
                </c:pt>
                <c:pt idx="2583">
                  <c:v>2584</c:v>
                </c:pt>
                <c:pt idx="2584">
                  <c:v>2585</c:v>
                </c:pt>
                <c:pt idx="2585">
                  <c:v>2586</c:v>
                </c:pt>
                <c:pt idx="2586">
                  <c:v>2587</c:v>
                </c:pt>
                <c:pt idx="2587">
                  <c:v>2588</c:v>
                </c:pt>
                <c:pt idx="2588">
                  <c:v>2589</c:v>
                </c:pt>
                <c:pt idx="2589">
                  <c:v>2590</c:v>
                </c:pt>
                <c:pt idx="2590">
                  <c:v>2591</c:v>
                </c:pt>
                <c:pt idx="2591">
                  <c:v>2592</c:v>
                </c:pt>
                <c:pt idx="2592">
                  <c:v>2593</c:v>
                </c:pt>
                <c:pt idx="2593">
                  <c:v>2594</c:v>
                </c:pt>
                <c:pt idx="2594">
                  <c:v>2595</c:v>
                </c:pt>
                <c:pt idx="2595">
                  <c:v>2596</c:v>
                </c:pt>
                <c:pt idx="2596">
                  <c:v>2597</c:v>
                </c:pt>
                <c:pt idx="2597">
                  <c:v>2598</c:v>
                </c:pt>
                <c:pt idx="2598">
                  <c:v>2599</c:v>
                </c:pt>
                <c:pt idx="2599">
                  <c:v>2600</c:v>
                </c:pt>
                <c:pt idx="2600">
                  <c:v>2601</c:v>
                </c:pt>
                <c:pt idx="2601">
                  <c:v>2602</c:v>
                </c:pt>
                <c:pt idx="2602">
                  <c:v>2603</c:v>
                </c:pt>
                <c:pt idx="2603">
                  <c:v>2604</c:v>
                </c:pt>
                <c:pt idx="2604">
                  <c:v>2605</c:v>
                </c:pt>
                <c:pt idx="2605">
                  <c:v>2606</c:v>
                </c:pt>
                <c:pt idx="2606">
                  <c:v>2607</c:v>
                </c:pt>
                <c:pt idx="2607">
                  <c:v>2608</c:v>
                </c:pt>
                <c:pt idx="2608">
                  <c:v>2609</c:v>
                </c:pt>
                <c:pt idx="2609">
                  <c:v>2610</c:v>
                </c:pt>
                <c:pt idx="2610">
                  <c:v>2611</c:v>
                </c:pt>
                <c:pt idx="2611">
                  <c:v>2612</c:v>
                </c:pt>
                <c:pt idx="2612">
                  <c:v>2613</c:v>
                </c:pt>
                <c:pt idx="2613">
                  <c:v>2614</c:v>
                </c:pt>
                <c:pt idx="2614">
                  <c:v>2615</c:v>
                </c:pt>
                <c:pt idx="2615">
                  <c:v>2616</c:v>
                </c:pt>
                <c:pt idx="2616">
                  <c:v>2617</c:v>
                </c:pt>
                <c:pt idx="2617">
                  <c:v>2618</c:v>
                </c:pt>
                <c:pt idx="2618">
                  <c:v>2619</c:v>
                </c:pt>
                <c:pt idx="2619">
                  <c:v>2620</c:v>
                </c:pt>
                <c:pt idx="2620">
                  <c:v>2621</c:v>
                </c:pt>
                <c:pt idx="2621">
                  <c:v>2622</c:v>
                </c:pt>
                <c:pt idx="2622">
                  <c:v>2623</c:v>
                </c:pt>
                <c:pt idx="2623">
                  <c:v>2624</c:v>
                </c:pt>
                <c:pt idx="2624">
                  <c:v>2625</c:v>
                </c:pt>
                <c:pt idx="2625">
                  <c:v>2626</c:v>
                </c:pt>
                <c:pt idx="2626">
                  <c:v>2627</c:v>
                </c:pt>
                <c:pt idx="2627">
                  <c:v>2628</c:v>
                </c:pt>
                <c:pt idx="2628">
                  <c:v>2629</c:v>
                </c:pt>
                <c:pt idx="2629">
                  <c:v>2630</c:v>
                </c:pt>
                <c:pt idx="2630">
                  <c:v>2631</c:v>
                </c:pt>
                <c:pt idx="2631">
                  <c:v>2632</c:v>
                </c:pt>
                <c:pt idx="2632">
                  <c:v>2633</c:v>
                </c:pt>
                <c:pt idx="2633">
                  <c:v>2634</c:v>
                </c:pt>
                <c:pt idx="2634">
                  <c:v>2635</c:v>
                </c:pt>
                <c:pt idx="2635">
                  <c:v>2636</c:v>
                </c:pt>
                <c:pt idx="2636">
                  <c:v>2637</c:v>
                </c:pt>
                <c:pt idx="2637">
                  <c:v>2638</c:v>
                </c:pt>
                <c:pt idx="2638">
                  <c:v>2639</c:v>
                </c:pt>
                <c:pt idx="2639">
                  <c:v>2640</c:v>
                </c:pt>
                <c:pt idx="2640">
                  <c:v>2641</c:v>
                </c:pt>
                <c:pt idx="2641">
                  <c:v>2642</c:v>
                </c:pt>
                <c:pt idx="2642">
                  <c:v>2643</c:v>
                </c:pt>
                <c:pt idx="2643">
                  <c:v>2644</c:v>
                </c:pt>
                <c:pt idx="2644">
                  <c:v>2645</c:v>
                </c:pt>
                <c:pt idx="2645">
                  <c:v>2646</c:v>
                </c:pt>
                <c:pt idx="2646">
                  <c:v>2647</c:v>
                </c:pt>
                <c:pt idx="2647">
                  <c:v>2648</c:v>
                </c:pt>
                <c:pt idx="2648">
                  <c:v>2649</c:v>
                </c:pt>
                <c:pt idx="2649">
                  <c:v>2650</c:v>
                </c:pt>
                <c:pt idx="2650">
                  <c:v>2651</c:v>
                </c:pt>
                <c:pt idx="2651">
                  <c:v>2652</c:v>
                </c:pt>
                <c:pt idx="2652">
                  <c:v>2653</c:v>
                </c:pt>
                <c:pt idx="2653">
                  <c:v>2654</c:v>
                </c:pt>
                <c:pt idx="2654">
                  <c:v>2655</c:v>
                </c:pt>
                <c:pt idx="2655">
                  <c:v>2656</c:v>
                </c:pt>
                <c:pt idx="2656">
                  <c:v>2657</c:v>
                </c:pt>
                <c:pt idx="2657">
                  <c:v>2658</c:v>
                </c:pt>
                <c:pt idx="2658">
                  <c:v>2659</c:v>
                </c:pt>
                <c:pt idx="2659">
                  <c:v>2660</c:v>
                </c:pt>
                <c:pt idx="2660">
                  <c:v>2661</c:v>
                </c:pt>
                <c:pt idx="2661">
                  <c:v>2662</c:v>
                </c:pt>
                <c:pt idx="2662">
                  <c:v>2663</c:v>
                </c:pt>
                <c:pt idx="2663">
                  <c:v>2664</c:v>
                </c:pt>
                <c:pt idx="2664">
                  <c:v>2665</c:v>
                </c:pt>
                <c:pt idx="2665">
                  <c:v>2666</c:v>
                </c:pt>
                <c:pt idx="2666">
                  <c:v>2667</c:v>
                </c:pt>
                <c:pt idx="2667">
                  <c:v>2668</c:v>
                </c:pt>
                <c:pt idx="2668">
                  <c:v>2669</c:v>
                </c:pt>
                <c:pt idx="2669">
                  <c:v>2670</c:v>
                </c:pt>
                <c:pt idx="2670">
                  <c:v>2671</c:v>
                </c:pt>
                <c:pt idx="2671">
                  <c:v>2672</c:v>
                </c:pt>
                <c:pt idx="2672">
                  <c:v>2673</c:v>
                </c:pt>
                <c:pt idx="2673">
                  <c:v>2674</c:v>
                </c:pt>
                <c:pt idx="2674">
                  <c:v>2675</c:v>
                </c:pt>
                <c:pt idx="2675">
                  <c:v>2676</c:v>
                </c:pt>
                <c:pt idx="2676">
                  <c:v>2677</c:v>
                </c:pt>
                <c:pt idx="2677">
                  <c:v>2678</c:v>
                </c:pt>
                <c:pt idx="2678">
                  <c:v>2679</c:v>
                </c:pt>
                <c:pt idx="2679">
                  <c:v>2680</c:v>
                </c:pt>
                <c:pt idx="2680">
                  <c:v>2681</c:v>
                </c:pt>
                <c:pt idx="2681">
                  <c:v>2682</c:v>
                </c:pt>
                <c:pt idx="2682">
                  <c:v>2683</c:v>
                </c:pt>
                <c:pt idx="2683">
                  <c:v>2684</c:v>
                </c:pt>
                <c:pt idx="2684">
                  <c:v>2685</c:v>
                </c:pt>
                <c:pt idx="2685">
                  <c:v>2686</c:v>
                </c:pt>
                <c:pt idx="2686">
                  <c:v>2687</c:v>
                </c:pt>
                <c:pt idx="2687">
                  <c:v>2688</c:v>
                </c:pt>
                <c:pt idx="2688">
                  <c:v>2689</c:v>
                </c:pt>
                <c:pt idx="2689">
                  <c:v>2690</c:v>
                </c:pt>
                <c:pt idx="2690">
                  <c:v>2691</c:v>
                </c:pt>
                <c:pt idx="2691">
                  <c:v>2692</c:v>
                </c:pt>
                <c:pt idx="2692">
                  <c:v>2693</c:v>
                </c:pt>
                <c:pt idx="2693">
                  <c:v>2694</c:v>
                </c:pt>
                <c:pt idx="2694">
                  <c:v>2695</c:v>
                </c:pt>
                <c:pt idx="2695">
                  <c:v>2696</c:v>
                </c:pt>
                <c:pt idx="2696">
                  <c:v>2697</c:v>
                </c:pt>
                <c:pt idx="2697">
                  <c:v>2698</c:v>
                </c:pt>
                <c:pt idx="2698">
                  <c:v>2699</c:v>
                </c:pt>
                <c:pt idx="2699">
                  <c:v>2700</c:v>
                </c:pt>
                <c:pt idx="2700">
                  <c:v>2701</c:v>
                </c:pt>
                <c:pt idx="2701">
                  <c:v>2702</c:v>
                </c:pt>
                <c:pt idx="2702">
                  <c:v>2703</c:v>
                </c:pt>
                <c:pt idx="2703">
                  <c:v>2704</c:v>
                </c:pt>
                <c:pt idx="2704">
                  <c:v>2705</c:v>
                </c:pt>
                <c:pt idx="2705">
                  <c:v>2706</c:v>
                </c:pt>
                <c:pt idx="2706">
                  <c:v>2707</c:v>
                </c:pt>
                <c:pt idx="2707">
                  <c:v>2708</c:v>
                </c:pt>
                <c:pt idx="2708">
                  <c:v>2709</c:v>
                </c:pt>
                <c:pt idx="2709">
                  <c:v>2710</c:v>
                </c:pt>
                <c:pt idx="2710">
                  <c:v>2711</c:v>
                </c:pt>
                <c:pt idx="2711">
                  <c:v>2712</c:v>
                </c:pt>
                <c:pt idx="2712">
                  <c:v>2713</c:v>
                </c:pt>
                <c:pt idx="2713">
                  <c:v>2714</c:v>
                </c:pt>
                <c:pt idx="2714">
                  <c:v>2715</c:v>
                </c:pt>
                <c:pt idx="2715">
                  <c:v>2716</c:v>
                </c:pt>
                <c:pt idx="2716">
                  <c:v>2717</c:v>
                </c:pt>
                <c:pt idx="2717">
                  <c:v>2718</c:v>
                </c:pt>
                <c:pt idx="2718">
                  <c:v>2719</c:v>
                </c:pt>
                <c:pt idx="2719">
                  <c:v>2720</c:v>
                </c:pt>
                <c:pt idx="2720">
                  <c:v>2721</c:v>
                </c:pt>
                <c:pt idx="2721">
                  <c:v>2722</c:v>
                </c:pt>
                <c:pt idx="2722">
                  <c:v>2723</c:v>
                </c:pt>
                <c:pt idx="2723">
                  <c:v>2724</c:v>
                </c:pt>
                <c:pt idx="2724">
                  <c:v>2725</c:v>
                </c:pt>
                <c:pt idx="2725">
                  <c:v>2726</c:v>
                </c:pt>
                <c:pt idx="2726">
                  <c:v>2727</c:v>
                </c:pt>
                <c:pt idx="2727">
                  <c:v>2728</c:v>
                </c:pt>
                <c:pt idx="2728">
                  <c:v>2729</c:v>
                </c:pt>
                <c:pt idx="2729">
                  <c:v>2730</c:v>
                </c:pt>
                <c:pt idx="2730">
                  <c:v>2731</c:v>
                </c:pt>
                <c:pt idx="2731">
                  <c:v>2732</c:v>
                </c:pt>
                <c:pt idx="2732">
                  <c:v>2733</c:v>
                </c:pt>
                <c:pt idx="2733">
                  <c:v>2734</c:v>
                </c:pt>
                <c:pt idx="2734">
                  <c:v>2735</c:v>
                </c:pt>
                <c:pt idx="2735">
                  <c:v>2736</c:v>
                </c:pt>
                <c:pt idx="2736">
                  <c:v>2737</c:v>
                </c:pt>
                <c:pt idx="2737">
                  <c:v>2738</c:v>
                </c:pt>
                <c:pt idx="2738">
                  <c:v>2739</c:v>
                </c:pt>
                <c:pt idx="2739">
                  <c:v>2740</c:v>
                </c:pt>
                <c:pt idx="2740">
                  <c:v>2741</c:v>
                </c:pt>
                <c:pt idx="2741">
                  <c:v>2742</c:v>
                </c:pt>
                <c:pt idx="2742">
                  <c:v>2743</c:v>
                </c:pt>
                <c:pt idx="2743">
                  <c:v>2744</c:v>
                </c:pt>
                <c:pt idx="2744">
                  <c:v>2745</c:v>
                </c:pt>
                <c:pt idx="2745">
                  <c:v>2746</c:v>
                </c:pt>
                <c:pt idx="2746">
                  <c:v>2747</c:v>
                </c:pt>
                <c:pt idx="2747">
                  <c:v>2748</c:v>
                </c:pt>
                <c:pt idx="2748">
                  <c:v>2749</c:v>
                </c:pt>
                <c:pt idx="2749">
                  <c:v>2750</c:v>
                </c:pt>
                <c:pt idx="2750">
                  <c:v>2751</c:v>
                </c:pt>
                <c:pt idx="2751">
                  <c:v>2752</c:v>
                </c:pt>
                <c:pt idx="2752">
                  <c:v>2753</c:v>
                </c:pt>
                <c:pt idx="2753">
                  <c:v>2754</c:v>
                </c:pt>
                <c:pt idx="2754">
                  <c:v>2755</c:v>
                </c:pt>
                <c:pt idx="2755">
                  <c:v>2756</c:v>
                </c:pt>
                <c:pt idx="2756">
                  <c:v>2757</c:v>
                </c:pt>
                <c:pt idx="2757">
                  <c:v>2758</c:v>
                </c:pt>
                <c:pt idx="2758">
                  <c:v>2759</c:v>
                </c:pt>
                <c:pt idx="2759">
                  <c:v>2760</c:v>
                </c:pt>
                <c:pt idx="2760">
                  <c:v>2761</c:v>
                </c:pt>
                <c:pt idx="2761">
                  <c:v>2762</c:v>
                </c:pt>
                <c:pt idx="2762">
                  <c:v>2763</c:v>
                </c:pt>
                <c:pt idx="2763">
                  <c:v>2764</c:v>
                </c:pt>
                <c:pt idx="2764">
                  <c:v>2765</c:v>
                </c:pt>
                <c:pt idx="2765">
                  <c:v>2766</c:v>
                </c:pt>
                <c:pt idx="2766">
                  <c:v>2767</c:v>
                </c:pt>
                <c:pt idx="2767">
                  <c:v>2768</c:v>
                </c:pt>
                <c:pt idx="2768">
                  <c:v>2769</c:v>
                </c:pt>
                <c:pt idx="2769">
                  <c:v>2770</c:v>
                </c:pt>
                <c:pt idx="2770">
                  <c:v>2771</c:v>
                </c:pt>
                <c:pt idx="2771">
                  <c:v>2772</c:v>
                </c:pt>
                <c:pt idx="2772">
                  <c:v>2773</c:v>
                </c:pt>
                <c:pt idx="2773">
                  <c:v>2774</c:v>
                </c:pt>
                <c:pt idx="2774">
                  <c:v>2775</c:v>
                </c:pt>
                <c:pt idx="2775">
                  <c:v>2776</c:v>
                </c:pt>
                <c:pt idx="2776">
                  <c:v>2777</c:v>
                </c:pt>
                <c:pt idx="2777">
                  <c:v>2778</c:v>
                </c:pt>
                <c:pt idx="2778">
                  <c:v>2779</c:v>
                </c:pt>
                <c:pt idx="2779">
                  <c:v>2780</c:v>
                </c:pt>
                <c:pt idx="2780">
                  <c:v>2781</c:v>
                </c:pt>
                <c:pt idx="2781">
                  <c:v>2782</c:v>
                </c:pt>
                <c:pt idx="2782">
                  <c:v>2783</c:v>
                </c:pt>
                <c:pt idx="2783">
                  <c:v>2784</c:v>
                </c:pt>
                <c:pt idx="2784">
                  <c:v>2785</c:v>
                </c:pt>
                <c:pt idx="2785">
                  <c:v>2786</c:v>
                </c:pt>
                <c:pt idx="2786">
                  <c:v>2787</c:v>
                </c:pt>
                <c:pt idx="2787">
                  <c:v>2788</c:v>
                </c:pt>
                <c:pt idx="2788">
                  <c:v>2789</c:v>
                </c:pt>
                <c:pt idx="2789">
                  <c:v>2790</c:v>
                </c:pt>
                <c:pt idx="2790">
                  <c:v>2791</c:v>
                </c:pt>
                <c:pt idx="2791">
                  <c:v>2792</c:v>
                </c:pt>
                <c:pt idx="2792">
                  <c:v>2793</c:v>
                </c:pt>
                <c:pt idx="2793">
                  <c:v>2794</c:v>
                </c:pt>
                <c:pt idx="2794">
                  <c:v>2795</c:v>
                </c:pt>
                <c:pt idx="2795">
                  <c:v>2796</c:v>
                </c:pt>
                <c:pt idx="2796">
                  <c:v>2797</c:v>
                </c:pt>
                <c:pt idx="2797">
                  <c:v>2798</c:v>
                </c:pt>
                <c:pt idx="2798">
                  <c:v>2799</c:v>
                </c:pt>
                <c:pt idx="2799">
                  <c:v>2800</c:v>
                </c:pt>
                <c:pt idx="2800">
                  <c:v>2801</c:v>
                </c:pt>
                <c:pt idx="2801">
                  <c:v>2802</c:v>
                </c:pt>
                <c:pt idx="2802">
                  <c:v>2803</c:v>
                </c:pt>
                <c:pt idx="2803">
                  <c:v>2804</c:v>
                </c:pt>
                <c:pt idx="2804">
                  <c:v>2805</c:v>
                </c:pt>
                <c:pt idx="2805">
                  <c:v>2806</c:v>
                </c:pt>
                <c:pt idx="2806">
                  <c:v>2807</c:v>
                </c:pt>
                <c:pt idx="2807">
                  <c:v>2808</c:v>
                </c:pt>
                <c:pt idx="2808">
                  <c:v>2809</c:v>
                </c:pt>
                <c:pt idx="2809">
                  <c:v>2810</c:v>
                </c:pt>
                <c:pt idx="2810">
                  <c:v>2811</c:v>
                </c:pt>
                <c:pt idx="2811">
                  <c:v>2812</c:v>
                </c:pt>
                <c:pt idx="2812">
                  <c:v>2813</c:v>
                </c:pt>
                <c:pt idx="2813">
                  <c:v>2814</c:v>
                </c:pt>
                <c:pt idx="2814">
                  <c:v>2815</c:v>
                </c:pt>
                <c:pt idx="2815">
                  <c:v>2816</c:v>
                </c:pt>
                <c:pt idx="2816">
                  <c:v>2817</c:v>
                </c:pt>
                <c:pt idx="2817">
                  <c:v>2818</c:v>
                </c:pt>
                <c:pt idx="2818">
                  <c:v>2819</c:v>
                </c:pt>
                <c:pt idx="2819">
                  <c:v>2820</c:v>
                </c:pt>
                <c:pt idx="2820">
                  <c:v>2821</c:v>
                </c:pt>
                <c:pt idx="2821">
                  <c:v>2822</c:v>
                </c:pt>
                <c:pt idx="2822">
                  <c:v>2823</c:v>
                </c:pt>
                <c:pt idx="2823">
                  <c:v>2824</c:v>
                </c:pt>
                <c:pt idx="2824">
                  <c:v>2825</c:v>
                </c:pt>
                <c:pt idx="2825">
                  <c:v>2826</c:v>
                </c:pt>
                <c:pt idx="2826">
                  <c:v>2827</c:v>
                </c:pt>
                <c:pt idx="2827">
                  <c:v>2828</c:v>
                </c:pt>
                <c:pt idx="2828">
                  <c:v>2829</c:v>
                </c:pt>
                <c:pt idx="2829">
                  <c:v>2830</c:v>
                </c:pt>
                <c:pt idx="2830">
                  <c:v>2831</c:v>
                </c:pt>
                <c:pt idx="2831">
                  <c:v>2832</c:v>
                </c:pt>
                <c:pt idx="2832">
                  <c:v>2833</c:v>
                </c:pt>
                <c:pt idx="2833">
                  <c:v>2834</c:v>
                </c:pt>
                <c:pt idx="2834">
                  <c:v>2835</c:v>
                </c:pt>
                <c:pt idx="2835">
                  <c:v>2836</c:v>
                </c:pt>
                <c:pt idx="2836">
                  <c:v>2837</c:v>
                </c:pt>
                <c:pt idx="2837">
                  <c:v>2838</c:v>
                </c:pt>
                <c:pt idx="2838">
                  <c:v>2839</c:v>
                </c:pt>
                <c:pt idx="2839">
                  <c:v>2840</c:v>
                </c:pt>
                <c:pt idx="2840">
                  <c:v>2841</c:v>
                </c:pt>
                <c:pt idx="2841">
                  <c:v>2842</c:v>
                </c:pt>
                <c:pt idx="2842">
                  <c:v>2843</c:v>
                </c:pt>
                <c:pt idx="2843">
                  <c:v>2844</c:v>
                </c:pt>
                <c:pt idx="2844">
                  <c:v>2845</c:v>
                </c:pt>
                <c:pt idx="2845">
                  <c:v>2846</c:v>
                </c:pt>
                <c:pt idx="2846">
                  <c:v>2847</c:v>
                </c:pt>
                <c:pt idx="2847">
                  <c:v>2848</c:v>
                </c:pt>
                <c:pt idx="2848">
                  <c:v>2849</c:v>
                </c:pt>
                <c:pt idx="2849">
                  <c:v>2850</c:v>
                </c:pt>
                <c:pt idx="2850">
                  <c:v>2851</c:v>
                </c:pt>
                <c:pt idx="2851">
                  <c:v>2852</c:v>
                </c:pt>
                <c:pt idx="2852">
                  <c:v>2853</c:v>
                </c:pt>
                <c:pt idx="2853">
                  <c:v>2854</c:v>
                </c:pt>
                <c:pt idx="2854">
                  <c:v>2855</c:v>
                </c:pt>
                <c:pt idx="2855">
                  <c:v>2856</c:v>
                </c:pt>
                <c:pt idx="2856">
                  <c:v>2857</c:v>
                </c:pt>
                <c:pt idx="2857">
                  <c:v>2858</c:v>
                </c:pt>
                <c:pt idx="2858">
                  <c:v>2859</c:v>
                </c:pt>
                <c:pt idx="2859">
                  <c:v>2860</c:v>
                </c:pt>
                <c:pt idx="2860">
                  <c:v>2861</c:v>
                </c:pt>
                <c:pt idx="2861">
                  <c:v>2862</c:v>
                </c:pt>
                <c:pt idx="2862">
                  <c:v>2863</c:v>
                </c:pt>
                <c:pt idx="2863">
                  <c:v>2864</c:v>
                </c:pt>
                <c:pt idx="2864">
                  <c:v>2865</c:v>
                </c:pt>
                <c:pt idx="2865">
                  <c:v>2866</c:v>
                </c:pt>
                <c:pt idx="2866">
                  <c:v>2867</c:v>
                </c:pt>
                <c:pt idx="2867">
                  <c:v>2868</c:v>
                </c:pt>
                <c:pt idx="2868">
                  <c:v>2869</c:v>
                </c:pt>
                <c:pt idx="2869">
                  <c:v>2870</c:v>
                </c:pt>
                <c:pt idx="2870">
                  <c:v>2871</c:v>
                </c:pt>
                <c:pt idx="2871">
                  <c:v>2872</c:v>
                </c:pt>
                <c:pt idx="2872">
                  <c:v>2873</c:v>
                </c:pt>
                <c:pt idx="2873">
                  <c:v>2874</c:v>
                </c:pt>
                <c:pt idx="2874">
                  <c:v>2875</c:v>
                </c:pt>
                <c:pt idx="2875">
                  <c:v>2876</c:v>
                </c:pt>
                <c:pt idx="2876">
                  <c:v>2877</c:v>
                </c:pt>
                <c:pt idx="2877">
                  <c:v>2878</c:v>
                </c:pt>
                <c:pt idx="2878">
                  <c:v>2879</c:v>
                </c:pt>
                <c:pt idx="2879">
                  <c:v>2880</c:v>
                </c:pt>
                <c:pt idx="2880">
                  <c:v>2881</c:v>
                </c:pt>
                <c:pt idx="2881">
                  <c:v>2882</c:v>
                </c:pt>
                <c:pt idx="2882">
                  <c:v>2883</c:v>
                </c:pt>
                <c:pt idx="2883">
                  <c:v>2884</c:v>
                </c:pt>
                <c:pt idx="2884">
                  <c:v>2885</c:v>
                </c:pt>
                <c:pt idx="2885">
                  <c:v>2886</c:v>
                </c:pt>
                <c:pt idx="2886">
                  <c:v>2887</c:v>
                </c:pt>
                <c:pt idx="2887">
                  <c:v>2888</c:v>
                </c:pt>
                <c:pt idx="2888">
                  <c:v>2889</c:v>
                </c:pt>
                <c:pt idx="2889">
                  <c:v>2890</c:v>
                </c:pt>
                <c:pt idx="2890">
                  <c:v>2891</c:v>
                </c:pt>
                <c:pt idx="2891">
                  <c:v>2892</c:v>
                </c:pt>
                <c:pt idx="2892">
                  <c:v>2893</c:v>
                </c:pt>
                <c:pt idx="2893">
                  <c:v>2894</c:v>
                </c:pt>
                <c:pt idx="2894">
                  <c:v>2895</c:v>
                </c:pt>
                <c:pt idx="2895">
                  <c:v>2896</c:v>
                </c:pt>
                <c:pt idx="2896">
                  <c:v>2897</c:v>
                </c:pt>
                <c:pt idx="2897">
                  <c:v>2898</c:v>
                </c:pt>
                <c:pt idx="2898">
                  <c:v>2899</c:v>
                </c:pt>
                <c:pt idx="2899">
                  <c:v>2900</c:v>
                </c:pt>
                <c:pt idx="2900">
                  <c:v>2901</c:v>
                </c:pt>
                <c:pt idx="2901">
                  <c:v>2902</c:v>
                </c:pt>
                <c:pt idx="2902">
                  <c:v>2903</c:v>
                </c:pt>
                <c:pt idx="2903">
                  <c:v>2904</c:v>
                </c:pt>
                <c:pt idx="2904">
                  <c:v>2905</c:v>
                </c:pt>
                <c:pt idx="2905">
                  <c:v>2906</c:v>
                </c:pt>
                <c:pt idx="2906">
                  <c:v>2907</c:v>
                </c:pt>
                <c:pt idx="2907">
                  <c:v>2908</c:v>
                </c:pt>
                <c:pt idx="2908">
                  <c:v>2909</c:v>
                </c:pt>
                <c:pt idx="2909">
                  <c:v>2910</c:v>
                </c:pt>
                <c:pt idx="2910">
                  <c:v>2911</c:v>
                </c:pt>
                <c:pt idx="2911">
                  <c:v>2912</c:v>
                </c:pt>
                <c:pt idx="2912">
                  <c:v>2913</c:v>
                </c:pt>
                <c:pt idx="2913">
                  <c:v>2914</c:v>
                </c:pt>
                <c:pt idx="2914">
                  <c:v>2915</c:v>
                </c:pt>
                <c:pt idx="2915">
                  <c:v>2916</c:v>
                </c:pt>
                <c:pt idx="2916">
                  <c:v>2917</c:v>
                </c:pt>
                <c:pt idx="2917">
                  <c:v>2918</c:v>
                </c:pt>
                <c:pt idx="2918">
                  <c:v>2919</c:v>
                </c:pt>
                <c:pt idx="2919">
                  <c:v>2920</c:v>
                </c:pt>
                <c:pt idx="2920">
                  <c:v>2921</c:v>
                </c:pt>
                <c:pt idx="2921">
                  <c:v>2922</c:v>
                </c:pt>
                <c:pt idx="2922">
                  <c:v>2923</c:v>
                </c:pt>
                <c:pt idx="2923">
                  <c:v>2924</c:v>
                </c:pt>
                <c:pt idx="2924">
                  <c:v>2925</c:v>
                </c:pt>
                <c:pt idx="2925">
                  <c:v>2926</c:v>
                </c:pt>
                <c:pt idx="2926">
                  <c:v>2927</c:v>
                </c:pt>
                <c:pt idx="2927">
                  <c:v>2928</c:v>
                </c:pt>
                <c:pt idx="2928">
                  <c:v>2929</c:v>
                </c:pt>
                <c:pt idx="2929">
                  <c:v>2930</c:v>
                </c:pt>
                <c:pt idx="2930">
                  <c:v>2931</c:v>
                </c:pt>
                <c:pt idx="2931">
                  <c:v>2932</c:v>
                </c:pt>
                <c:pt idx="2932">
                  <c:v>2933</c:v>
                </c:pt>
                <c:pt idx="2933">
                  <c:v>2934</c:v>
                </c:pt>
                <c:pt idx="2934">
                  <c:v>2935</c:v>
                </c:pt>
                <c:pt idx="2935">
                  <c:v>2936</c:v>
                </c:pt>
                <c:pt idx="2936">
                  <c:v>2937</c:v>
                </c:pt>
                <c:pt idx="2937">
                  <c:v>2938</c:v>
                </c:pt>
                <c:pt idx="2938">
                  <c:v>2939</c:v>
                </c:pt>
                <c:pt idx="2939">
                  <c:v>2940</c:v>
                </c:pt>
                <c:pt idx="2940">
                  <c:v>2941</c:v>
                </c:pt>
                <c:pt idx="2941">
                  <c:v>2942</c:v>
                </c:pt>
                <c:pt idx="2942">
                  <c:v>2943</c:v>
                </c:pt>
                <c:pt idx="2943">
                  <c:v>2944</c:v>
                </c:pt>
                <c:pt idx="2944">
                  <c:v>2945</c:v>
                </c:pt>
                <c:pt idx="2945">
                  <c:v>2946</c:v>
                </c:pt>
                <c:pt idx="2946">
                  <c:v>2947</c:v>
                </c:pt>
                <c:pt idx="2947">
                  <c:v>2948</c:v>
                </c:pt>
                <c:pt idx="2948">
                  <c:v>2949</c:v>
                </c:pt>
                <c:pt idx="2949">
                  <c:v>2950</c:v>
                </c:pt>
                <c:pt idx="2950">
                  <c:v>2951</c:v>
                </c:pt>
                <c:pt idx="2951">
                  <c:v>2952</c:v>
                </c:pt>
                <c:pt idx="2952">
                  <c:v>2953</c:v>
                </c:pt>
                <c:pt idx="2953">
                  <c:v>2954</c:v>
                </c:pt>
                <c:pt idx="2954">
                  <c:v>2955</c:v>
                </c:pt>
                <c:pt idx="2955">
                  <c:v>2956</c:v>
                </c:pt>
                <c:pt idx="2956">
                  <c:v>2957</c:v>
                </c:pt>
                <c:pt idx="2957">
                  <c:v>2958</c:v>
                </c:pt>
                <c:pt idx="2958">
                  <c:v>2959</c:v>
                </c:pt>
                <c:pt idx="2959">
                  <c:v>2960</c:v>
                </c:pt>
                <c:pt idx="2960">
                  <c:v>2961</c:v>
                </c:pt>
                <c:pt idx="2961">
                  <c:v>2962</c:v>
                </c:pt>
                <c:pt idx="2962">
                  <c:v>2963</c:v>
                </c:pt>
                <c:pt idx="2963">
                  <c:v>2964</c:v>
                </c:pt>
                <c:pt idx="2964">
                  <c:v>2965</c:v>
                </c:pt>
                <c:pt idx="2965">
                  <c:v>2966</c:v>
                </c:pt>
                <c:pt idx="2966">
                  <c:v>2967</c:v>
                </c:pt>
                <c:pt idx="2967">
                  <c:v>2968</c:v>
                </c:pt>
                <c:pt idx="2968">
                  <c:v>2969</c:v>
                </c:pt>
                <c:pt idx="2969">
                  <c:v>2970</c:v>
                </c:pt>
                <c:pt idx="2970">
                  <c:v>2971</c:v>
                </c:pt>
                <c:pt idx="2971">
                  <c:v>2972</c:v>
                </c:pt>
                <c:pt idx="2972">
                  <c:v>2973</c:v>
                </c:pt>
                <c:pt idx="2973">
                  <c:v>2974</c:v>
                </c:pt>
                <c:pt idx="2974">
                  <c:v>2975</c:v>
                </c:pt>
                <c:pt idx="2975">
                  <c:v>2976</c:v>
                </c:pt>
                <c:pt idx="2976">
                  <c:v>2977</c:v>
                </c:pt>
                <c:pt idx="2977">
                  <c:v>2978</c:v>
                </c:pt>
                <c:pt idx="2978">
                  <c:v>2979</c:v>
                </c:pt>
                <c:pt idx="2979">
                  <c:v>2980</c:v>
                </c:pt>
                <c:pt idx="2980">
                  <c:v>2981</c:v>
                </c:pt>
                <c:pt idx="2981">
                  <c:v>2982</c:v>
                </c:pt>
                <c:pt idx="2982">
                  <c:v>2983</c:v>
                </c:pt>
                <c:pt idx="2983">
                  <c:v>2984</c:v>
                </c:pt>
                <c:pt idx="2984">
                  <c:v>2985</c:v>
                </c:pt>
                <c:pt idx="2985">
                  <c:v>2986</c:v>
                </c:pt>
                <c:pt idx="2986">
                  <c:v>2987</c:v>
                </c:pt>
                <c:pt idx="2987">
                  <c:v>2988</c:v>
                </c:pt>
                <c:pt idx="2988">
                  <c:v>2989</c:v>
                </c:pt>
                <c:pt idx="2989">
                  <c:v>2990</c:v>
                </c:pt>
                <c:pt idx="2990">
                  <c:v>2991</c:v>
                </c:pt>
                <c:pt idx="2991">
                  <c:v>2992</c:v>
                </c:pt>
                <c:pt idx="2992">
                  <c:v>2993</c:v>
                </c:pt>
                <c:pt idx="2993">
                  <c:v>2994</c:v>
                </c:pt>
                <c:pt idx="2994">
                  <c:v>2995</c:v>
                </c:pt>
                <c:pt idx="2995">
                  <c:v>2996</c:v>
                </c:pt>
                <c:pt idx="2996">
                  <c:v>2997</c:v>
                </c:pt>
                <c:pt idx="2997">
                  <c:v>2998</c:v>
                </c:pt>
                <c:pt idx="2998">
                  <c:v>2999</c:v>
                </c:pt>
                <c:pt idx="2999">
                  <c:v>3000</c:v>
                </c:pt>
                <c:pt idx="3000">
                  <c:v>3001</c:v>
                </c:pt>
                <c:pt idx="3001">
                  <c:v>3002</c:v>
                </c:pt>
                <c:pt idx="3002">
                  <c:v>3003</c:v>
                </c:pt>
                <c:pt idx="3003">
                  <c:v>3004</c:v>
                </c:pt>
                <c:pt idx="3004">
                  <c:v>3005</c:v>
                </c:pt>
                <c:pt idx="3005">
                  <c:v>3006</c:v>
                </c:pt>
                <c:pt idx="3006">
                  <c:v>3007</c:v>
                </c:pt>
                <c:pt idx="3007">
                  <c:v>3008</c:v>
                </c:pt>
                <c:pt idx="3008">
                  <c:v>3009</c:v>
                </c:pt>
                <c:pt idx="3009">
                  <c:v>3010</c:v>
                </c:pt>
                <c:pt idx="3010">
                  <c:v>3011</c:v>
                </c:pt>
                <c:pt idx="3011">
                  <c:v>3012</c:v>
                </c:pt>
                <c:pt idx="3012">
                  <c:v>3013</c:v>
                </c:pt>
                <c:pt idx="3013">
                  <c:v>3014</c:v>
                </c:pt>
                <c:pt idx="3014">
                  <c:v>3015</c:v>
                </c:pt>
                <c:pt idx="3015">
                  <c:v>3016</c:v>
                </c:pt>
                <c:pt idx="3016">
                  <c:v>3017</c:v>
                </c:pt>
                <c:pt idx="3017">
                  <c:v>3018</c:v>
                </c:pt>
                <c:pt idx="3018">
                  <c:v>3019</c:v>
                </c:pt>
                <c:pt idx="3019">
                  <c:v>3020</c:v>
                </c:pt>
                <c:pt idx="3020">
                  <c:v>3021</c:v>
                </c:pt>
                <c:pt idx="3021">
                  <c:v>3022</c:v>
                </c:pt>
                <c:pt idx="3022">
                  <c:v>3023</c:v>
                </c:pt>
                <c:pt idx="3023">
                  <c:v>3024</c:v>
                </c:pt>
                <c:pt idx="3024">
                  <c:v>3025</c:v>
                </c:pt>
                <c:pt idx="3025">
                  <c:v>3026</c:v>
                </c:pt>
                <c:pt idx="3026">
                  <c:v>3027</c:v>
                </c:pt>
                <c:pt idx="3027">
                  <c:v>3028</c:v>
                </c:pt>
                <c:pt idx="3028">
                  <c:v>3029</c:v>
                </c:pt>
                <c:pt idx="3029">
                  <c:v>3030</c:v>
                </c:pt>
                <c:pt idx="3030">
                  <c:v>3031</c:v>
                </c:pt>
                <c:pt idx="3031">
                  <c:v>3032</c:v>
                </c:pt>
                <c:pt idx="3032">
                  <c:v>3033</c:v>
                </c:pt>
                <c:pt idx="3033">
                  <c:v>3034</c:v>
                </c:pt>
                <c:pt idx="3034">
                  <c:v>3035</c:v>
                </c:pt>
                <c:pt idx="3035">
                  <c:v>3036</c:v>
                </c:pt>
                <c:pt idx="3036">
                  <c:v>3037</c:v>
                </c:pt>
                <c:pt idx="3037">
                  <c:v>3038</c:v>
                </c:pt>
                <c:pt idx="3038">
                  <c:v>3039</c:v>
                </c:pt>
                <c:pt idx="3039">
                  <c:v>3040</c:v>
                </c:pt>
                <c:pt idx="3040">
                  <c:v>3041</c:v>
                </c:pt>
                <c:pt idx="3041">
                  <c:v>3042</c:v>
                </c:pt>
                <c:pt idx="3042">
                  <c:v>3043</c:v>
                </c:pt>
                <c:pt idx="3043">
                  <c:v>3044</c:v>
                </c:pt>
                <c:pt idx="3044">
                  <c:v>3045</c:v>
                </c:pt>
                <c:pt idx="3045">
                  <c:v>3046</c:v>
                </c:pt>
                <c:pt idx="3046">
                  <c:v>3047</c:v>
                </c:pt>
                <c:pt idx="3047">
                  <c:v>3048</c:v>
                </c:pt>
                <c:pt idx="3048">
                  <c:v>3049</c:v>
                </c:pt>
                <c:pt idx="3049">
                  <c:v>3050</c:v>
                </c:pt>
                <c:pt idx="3050">
                  <c:v>3051</c:v>
                </c:pt>
                <c:pt idx="3051">
                  <c:v>3052</c:v>
                </c:pt>
                <c:pt idx="3052">
                  <c:v>3053</c:v>
                </c:pt>
                <c:pt idx="3053">
                  <c:v>3054</c:v>
                </c:pt>
                <c:pt idx="3054">
                  <c:v>3055</c:v>
                </c:pt>
                <c:pt idx="3055">
                  <c:v>3056</c:v>
                </c:pt>
                <c:pt idx="3056">
                  <c:v>3057</c:v>
                </c:pt>
                <c:pt idx="3057">
                  <c:v>3058</c:v>
                </c:pt>
                <c:pt idx="3058">
                  <c:v>3059</c:v>
                </c:pt>
                <c:pt idx="3059">
                  <c:v>3060</c:v>
                </c:pt>
                <c:pt idx="3060">
                  <c:v>3061</c:v>
                </c:pt>
                <c:pt idx="3061">
                  <c:v>3062</c:v>
                </c:pt>
                <c:pt idx="3062">
                  <c:v>3063</c:v>
                </c:pt>
                <c:pt idx="3063">
                  <c:v>3064</c:v>
                </c:pt>
                <c:pt idx="3064">
                  <c:v>3065</c:v>
                </c:pt>
                <c:pt idx="3065">
                  <c:v>3066</c:v>
                </c:pt>
                <c:pt idx="3066">
                  <c:v>3067</c:v>
                </c:pt>
                <c:pt idx="3067">
                  <c:v>3068</c:v>
                </c:pt>
                <c:pt idx="3068">
                  <c:v>3069</c:v>
                </c:pt>
                <c:pt idx="3069">
                  <c:v>3070</c:v>
                </c:pt>
                <c:pt idx="3070">
                  <c:v>3071</c:v>
                </c:pt>
                <c:pt idx="3071">
                  <c:v>3072</c:v>
                </c:pt>
                <c:pt idx="3072">
                  <c:v>3073</c:v>
                </c:pt>
                <c:pt idx="3073">
                  <c:v>3074</c:v>
                </c:pt>
                <c:pt idx="3074">
                  <c:v>3075</c:v>
                </c:pt>
                <c:pt idx="3075">
                  <c:v>3076</c:v>
                </c:pt>
                <c:pt idx="3076">
                  <c:v>3077</c:v>
                </c:pt>
                <c:pt idx="3077">
                  <c:v>3078</c:v>
                </c:pt>
                <c:pt idx="3078">
                  <c:v>3079</c:v>
                </c:pt>
                <c:pt idx="3079">
                  <c:v>3080</c:v>
                </c:pt>
                <c:pt idx="3080">
                  <c:v>3081</c:v>
                </c:pt>
                <c:pt idx="3081">
                  <c:v>3082</c:v>
                </c:pt>
                <c:pt idx="3082">
                  <c:v>3083</c:v>
                </c:pt>
                <c:pt idx="3083">
                  <c:v>3084</c:v>
                </c:pt>
                <c:pt idx="3084">
                  <c:v>3085</c:v>
                </c:pt>
                <c:pt idx="3085">
                  <c:v>3086</c:v>
                </c:pt>
                <c:pt idx="3086">
                  <c:v>3087</c:v>
                </c:pt>
                <c:pt idx="3087">
                  <c:v>3088</c:v>
                </c:pt>
                <c:pt idx="3088">
                  <c:v>3089</c:v>
                </c:pt>
                <c:pt idx="3089">
                  <c:v>3090</c:v>
                </c:pt>
                <c:pt idx="3090">
                  <c:v>3091</c:v>
                </c:pt>
                <c:pt idx="3091">
                  <c:v>3092</c:v>
                </c:pt>
                <c:pt idx="3092">
                  <c:v>3093</c:v>
                </c:pt>
                <c:pt idx="3093">
                  <c:v>3094</c:v>
                </c:pt>
                <c:pt idx="3094">
                  <c:v>3095</c:v>
                </c:pt>
                <c:pt idx="3095">
                  <c:v>3096</c:v>
                </c:pt>
                <c:pt idx="3096">
                  <c:v>3097</c:v>
                </c:pt>
                <c:pt idx="3097">
                  <c:v>3098</c:v>
                </c:pt>
                <c:pt idx="3098">
                  <c:v>3099</c:v>
                </c:pt>
                <c:pt idx="3099">
                  <c:v>3100</c:v>
                </c:pt>
                <c:pt idx="3100">
                  <c:v>3101</c:v>
                </c:pt>
                <c:pt idx="3101">
                  <c:v>3102</c:v>
                </c:pt>
                <c:pt idx="3102">
                  <c:v>3103</c:v>
                </c:pt>
                <c:pt idx="3103">
                  <c:v>3104</c:v>
                </c:pt>
                <c:pt idx="3104">
                  <c:v>3105</c:v>
                </c:pt>
                <c:pt idx="3105">
                  <c:v>3106</c:v>
                </c:pt>
                <c:pt idx="3106">
                  <c:v>3107</c:v>
                </c:pt>
                <c:pt idx="3107">
                  <c:v>3108</c:v>
                </c:pt>
                <c:pt idx="3108">
                  <c:v>3109</c:v>
                </c:pt>
                <c:pt idx="3109">
                  <c:v>3110</c:v>
                </c:pt>
                <c:pt idx="3110">
                  <c:v>3111</c:v>
                </c:pt>
                <c:pt idx="3111">
                  <c:v>3112</c:v>
                </c:pt>
                <c:pt idx="3112">
                  <c:v>3113</c:v>
                </c:pt>
                <c:pt idx="3113">
                  <c:v>3114</c:v>
                </c:pt>
                <c:pt idx="3114">
                  <c:v>3115</c:v>
                </c:pt>
                <c:pt idx="3115">
                  <c:v>3116</c:v>
                </c:pt>
                <c:pt idx="3116">
                  <c:v>3117</c:v>
                </c:pt>
                <c:pt idx="3117">
                  <c:v>3118</c:v>
                </c:pt>
                <c:pt idx="3118">
                  <c:v>3119</c:v>
                </c:pt>
                <c:pt idx="3119">
                  <c:v>3120</c:v>
                </c:pt>
                <c:pt idx="3120">
                  <c:v>3121</c:v>
                </c:pt>
                <c:pt idx="3121">
                  <c:v>3122</c:v>
                </c:pt>
                <c:pt idx="3122">
                  <c:v>3123</c:v>
                </c:pt>
                <c:pt idx="3123">
                  <c:v>3124</c:v>
                </c:pt>
                <c:pt idx="3124">
                  <c:v>3125</c:v>
                </c:pt>
                <c:pt idx="3125">
                  <c:v>3126</c:v>
                </c:pt>
                <c:pt idx="3126">
                  <c:v>3127</c:v>
                </c:pt>
                <c:pt idx="3127">
                  <c:v>3128</c:v>
                </c:pt>
                <c:pt idx="3128">
                  <c:v>3129</c:v>
                </c:pt>
                <c:pt idx="3129">
                  <c:v>3130</c:v>
                </c:pt>
                <c:pt idx="3130">
                  <c:v>3131</c:v>
                </c:pt>
                <c:pt idx="3131">
                  <c:v>3132</c:v>
                </c:pt>
                <c:pt idx="3132">
                  <c:v>3133</c:v>
                </c:pt>
                <c:pt idx="3133">
                  <c:v>3134</c:v>
                </c:pt>
                <c:pt idx="3134">
                  <c:v>3135</c:v>
                </c:pt>
                <c:pt idx="3135">
                  <c:v>3136</c:v>
                </c:pt>
                <c:pt idx="3136">
                  <c:v>3137</c:v>
                </c:pt>
                <c:pt idx="3137">
                  <c:v>3138</c:v>
                </c:pt>
                <c:pt idx="3138">
                  <c:v>3139</c:v>
                </c:pt>
                <c:pt idx="3139">
                  <c:v>3140</c:v>
                </c:pt>
                <c:pt idx="3140">
                  <c:v>3141</c:v>
                </c:pt>
                <c:pt idx="3141">
                  <c:v>3142</c:v>
                </c:pt>
                <c:pt idx="3142">
                  <c:v>3143</c:v>
                </c:pt>
                <c:pt idx="3143">
                  <c:v>3144</c:v>
                </c:pt>
                <c:pt idx="3144">
                  <c:v>3145</c:v>
                </c:pt>
                <c:pt idx="3145">
                  <c:v>3146</c:v>
                </c:pt>
                <c:pt idx="3146">
                  <c:v>3147</c:v>
                </c:pt>
                <c:pt idx="3147">
                  <c:v>3148</c:v>
                </c:pt>
                <c:pt idx="3148">
                  <c:v>3149</c:v>
                </c:pt>
                <c:pt idx="3149">
                  <c:v>3150</c:v>
                </c:pt>
                <c:pt idx="3150">
                  <c:v>3151</c:v>
                </c:pt>
                <c:pt idx="3151">
                  <c:v>3152</c:v>
                </c:pt>
                <c:pt idx="3152">
                  <c:v>3153</c:v>
                </c:pt>
                <c:pt idx="3153">
                  <c:v>3154</c:v>
                </c:pt>
                <c:pt idx="3154">
                  <c:v>3155</c:v>
                </c:pt>
                <c:pt idx="3155">
                  <c:v>3156</c:v>
                </c:pt>
                <c:pt idx="3156">
                  <c:v>3157</c:v>
                </c:pt>
                <c:pt idx="3157">
                  <c:v>3158</c:v>
                </c:pt>
                <c:pt idx="3158">
                  <c:v>3159</c:v>
                </c:pt>
                <c:pt idx="3159">
                  <c:v>3160</c:v>
                </c:pt>
                <c:pt idx="3160">
                  <c:v>3161</c:v>
                </c:pt>
                <c:pt idx="3161">
                  <c:v>3162</c:v>
                </c:pt>
                <c:pt idx="3162">
                  <c:v>3163</c:v>
                </c:pt>
                <c:pt idx="3163">
                  <c:v>3164</c:v>
                </c:pt>
                <c:pt idx="3164">
                  <c:v>3165</c:v>
                </c:pt>
                <c:pt idx="3165">
                  <c:v>3166</c:v>
                </c:pt>
                <c:pt idx="3166">
                  <c:v>3167</c:v>
                </c:pt>
                <c:pt idx="3167">
                  <c:v>3168</c:v>
                </c:pt>
                <c:pt idx="3168">
                  <c:v>3169</c:v>
                </c:pt>
                <c:pt idx="3169">
                  <c:v>3170</c:v>
                </c:pt>
                <c:pt idx="3170">
                  <c:v>3171</c:v>
                </c:pt>
                <c:pt idx="3171">
                  <c:v>3172</c:v>
                </c:pt>
                <c:pt idx="3172">
                  <c:v>3173</c:v>
                </c:pt>
                <c:pt idx="3173">
                  <c:v>3174</c:v>
                </c:pt>
                <c:pt idx="3174">
                  <c:v>3175</c:v>
                </c:pt>
                <c:pt idx="3175">
                  <c:v>3176</c:v>
                </c:pt>
                <c:pt idx="3176">
                  <c:v>3177</c:v>
                </c:pt>
                <c:pt idx="3177">
                  <c:v>3178</c:v>
                </c:pt>
                <c:pt idx="3178">
                  <c:v>3179</c:v>
                </c:pt>
                <c:pt idx="3179">
                  <c:v>3180</c:v>
                </c:pt>
                <c:pt idx="3180">
                  <c:v>3181</c:v>
                </c:pt>
                <c:pt idx="3181">
                  <c:v>3182</c:v>
                </c:pt>
                <c:pt idx="3182">
                  <c:v>3183</c:v>
                </c:pt>
                <c:pt idx="3183">
                  <c:v>3184</c:v>
                </c:pt>
                <c:pt idx="3184">
                  <c:v>3185</c:v>
                </c:pt>
                <c:pt idx="3185">
                  <c:v>3186</c:v>
                </c:pt>
                <c:pt idx="3186">
                  <c:v>3187</c:v>
                </c:pt>
                <c:pt idx="3187">
                  <c:v>3188</c:v>
                </c:pt>
                <c:pt idx="3188">
                  <c:v>3189</c:v>
                </c:pt>
                <c:pt idx="3189">
                  <c:v>3190</c:v>
                </c:pt>
                <c:pt idx="3190">
                  <c:v>3191</c:v>
                </c:pt>
                <c:pt idx="3191">
                  <c:v>3192</c:v>
                </c:pt>
                <c:pt idx="3192">
                  <c:v>3193</c:v>
                </c:pt>
                <c:pt idx="3193">
                  <c:v>3194</c:v>
                </c:pt>
                <c:pt idx="3194">
                  <c:v>3195</c:v>
                </c:pt>
                <c:pt idx="3195">
                  <c:v>3196</c:v>
                </c:pt>
                <c:pt idx="3196">
                  <c:v>3197</c:v>
                </c:pt>
                <c:pt idx="3197">
                  <c:v>3198</c:v>
                </c:pt>
                <c:pt idx="3198">
                  <c:v>3199</c:v>
                </c:pt>
                <c:pt idx="3199">
                  <c:v>3200</c:v>
                </c:pt>
                <c:pt idx="3200">
                  <c:v>3201</c:v>
                </c:pt>
                <c:pt idx="3201">
                  <c:v>3202</c:v>
                </c:pt>
                <c:pt idx="3202">
                  <c:v>3203</c:v>
                </c:pt>
                <c:pt idx="3203">
                  <c:v>3204</c:v>
                </c:pt>
                <c:pt idx="3204">
                  <c:v>3205</c:v>
                </c:pt>
                <c:pt idx="3205">
                  <c:v>3206</c:v>
                </c:pt>
                <c:pt idx="3206">
                  <c:v>3207</c:v>
                </c:pt>
                <c:pt idx="3207">
                  <c:v>3208</c:v>
                </c:pt>
                <c:pt idx="3208">
                  <c:v>3209</c:v>
                </c:pt>
                <c:pt idx="3209">
                  <c:v>3210</c:v>
                </c:pt>
                <c:pt idx="3210">
                  <c:v>3211</c:v>
                </c:pt>
                <c:pt idx="3211">
                  <c:v>3212</c:v>
                </c:pt>
                <c:pt idx="3212">
                  <c:v>3213</c:v>
                </c:pt>
                <c:pt idx="3213">
                  <c:v>3214</c:v>
                </c:pt>
                <c:pt idx="3214">
                  <c:v>3215</c:v>
                </c:pt>
                <c:pt idx="3215">
                  <c:v>3216</c:v>
                </c:pt>
                <c:pt idx="3216">
                  <c:v>3217</c:v>
                </c:pt>
                <c:pt idx="3217">
                  <c:v>3218</c:v>
                </c:pt>
                <c:pt idx="3218">
                  <c:v>3219</c:v>
                </c:pt>
                <c:pt idx="3219">
                  <c:v>3220</c:v>
                </c:pt>
                <c:pt idx="3220">
                  <c:v>3221</c:v>
                </c:pt>
                <c:pt idx="3221">
                  <c:v>3222</c:v>
                </c:pt>
                <c:pt idx="3222">
                  <c:v>3223</c:v>
                </c:pt>
                <c:pt idx="3223">
                  <c:v>3224</c:v>
                </c:pt>
                <c:pt idx="3224">
                  <c:v>3225</c:v>
                </c:pt>
                <c:pt idx="3225">
                  <c:v>3226</c:v>
                </c:pt>
                <c:pt idx="3226">
                  <c:v>3227</c:v>
                </c:pt>
                <c:pt idx="3227">
                  <c:v>3228</c:v>
                </c:pt>
                <c:pt idx="3228">
                  <c:v>3229</c:v>
                </c:pt>
                <c:pt idx="3229">
                  <c:v>3230</c:v>
                </c:pt>
                <c:pt idx="3230">
                  <c:v>3231</c:v>
                </c:pt>
                <c:pt idx="3231">
                  <c:v>3232</c:v>
                </c:pt>
                <c:pt idx="3232">
                  <c:v>3233</c:v>
                </c:pt>
                <c:pt idx="3233">
                  <c:v>3234</c:v>
                </c:pt>
                <c:pt idx="3234">
                  <c:v>3235</c:v>
                </c:pt>
                <c:pt idx="3235">
                  <c:v>3236</c:v>
                </c:pt>
                <c:pt idx="3236">
                  <c:v>3237</c:v>
                </c:pt>
                <c:pt idx="3237">
                  <c:v>3238</c:v>
                </c:pt>
                <c:pt idx="3238">
                  <c:v>3239</c:v>
                </c:pt>
                <c:pt idx="3239">
                  <c:v>3240</c:v>
                </c:pt>
                <c:pt idx="3240">
                  <c:v>3241</c:v>
                </c:pt>
                <c:pt idx="3241">
                  <c:v>3242</c:v>
                </c:pt>
                <c:pt idx="3242">
                  <c:v>3243</c:v>
                </c:pt>
                <c:pt idx="3243">
                  <c:v>3244</c:v>
                </c:pt>
                <c:pt idx="3244">
                  <c:v>3245</c:v>
                </c:pt>
                <c:pt idx="3245">
                  <c:v>3246</c:v>
                </c:pt>
                <c:pt idx="3246">
                  <c:v>3247</c:v>
                </c:pt>
                <c:pt idx="3247">
                  <c:v>3248</c:v>
                </c:pt>
                <c:pt idx="3248">
                  <c:v>3249</c:v>
                </c:pt>
                <c:pt idx="3249">
                  <c:v>3250</c:v>
                </c:pt>
                <c:pt idx="3250">
                  <c:v>3251</c:v>
                </c:pt>
                <c:pt idx="3251">
                  <c:v>3252</c:v>
                </c:pt>
                <c:pt idx="3252">
                  <c:v>3253</c:v>
                </c:pt>
                <c:pt idx="3253">
                  <c:v>3254</c:v>
                </c:pt>
                <c:pt idx="3254">
                  <c:v>3255</c:v>
                </c:pt>
                <c:pt idx="3255">
                  <c:v>3256</c:v>
                </c:pt>
                <c:pt idx="3256">
                  <c:v>3257</c:v>
                </c:pt>
                <c:pt idx="3257">
                  <c:v>3258</c:v>
                </c:pt>
                <c:pt idx="3258">
                  <c:v>3259</c:v>
                </c:pt>
                <c:pt idx="3259">
                  <c:v>3260</c:v>
                </c:pt>
                <c:pt idx="3260">
                  <c:v>3261</c:v>
                </c:pt>
                <c:pt idx="3261">
                  <c:v>3262</c:v>
                </c:pt>
                <c:pt idx="3262">
                  <c:v>3263</c:v>
                </c:pt>
                <c:pt idx="3263">
                  <c:v>3264</c:v>
                </c:pt>
                <c:pt idx="3264">
                  <c:v>3265</c:v>
                </c:pt>
                <c:pt idx="3265">
                  <c:v>3266</c:v>
                </c:pt>
                <c:pt idx="3266">
                  <c:v>3267</c:v>
                </c:pt>
                <c:pt idx="3267">
                  <c:v>3268</c:v>
                </c:pt>
                <c:pt idx="3268">
                  <c:v>3269</c:v>
                </c:pt>
                <c:pt idx="3269">
                  <c:v>3270</c:v>
                </c:pt>
                <c:pt idx="3270">
                  <c:v>3271</c:v>
                </c:pt>
                <c:pt idx="3271">
                  <c:v>3272</c:v>
                </c:pt>
                <c:pt idx="3272">
                  <c:v>3273</c:v>
                </c:pt>
                <c:pt idx="3273">
                  <c:v>3274</c:v>
                </c:pt>
                <c:pt idx="3274">
                  <c:v>3275</c:v>
                </c:pt>
                <c:pt idx="3275">
                  <c:v>3276</c:v>
                </c:pt>
                <c:pt idx="3276">
                  <c:v>3277</c:v>
                </c:pt>
                <c:pt idx="3277">
                  <c:v>3278</c:v>
                </c:pt>
                <c:pt idx="3278">
                  <c:v>3279</c:v>
                </c:pt>
                <c:pt idx="3279">
                  <c:v>3280</c:v>
                </c:pt>
                <c:pt idx="3280">
                  <c:v>3281</c:v>
                </c:pt>
                <c:pt idx="3281">
                  <c:v>3282</c:v>
                </c:pt>
                <c:pt idx="3282">
                  <c:v>3283</c:v>
                </c:pt>
                <c:pt idx="3283">
                  <c:v>3284</c:v>
                </c:pt>
                <c:pt idx="3284">
                  <c:v>3285</c:v>
                </c:pt>
                <c:pt idx="3285">
                  <c:v>3286</c:v>
                </c:pt>
                <c:pt idx="3286">
                  <c:v>3287</c:v>
                </c:pt>
                <c:pt idx="3287">
                  <c:v>3288</c:v>
                </c:pt>
                <c:pt idx="3288">
                  <c:v>3289</c:v>
                </c:pt>
                <c:pt idx="3289">
                  <c:v>3290</c:v>
                </c:pt>
                <c:pt idx="3290">
                  <c:v>3291</c:v>
                </c:pt>
                <c:pt idx="3291">
                  <c:v>3292</c:v>
                </c:pt>
                <c:pt idx="3292">
                  <c:v>3293</c:v>
                </c:pt>
                <c:pt idx="3293">
                  <c:v>3294</c:v>
                </c:pt>
                <c:pt idx="3294">
                  <c:v>3295</c:v>
                </c:pt>
                <c:pt idx="3295">
                  <c:v>3296</c:v>
                </c:pt>
                <c:pt idx="3296">
                  <c:v>3297</c:v>
                </c:pt>
                <c:pt idx="3297">
                  <c:v>3298</c:v>
                </c:pt>
                <c:pt idx="3298">
                  <c:v>3299</c:v>
                </c:pt>
                <c:pt idx="3299">
                  <c:v>3300</c:v>
                </c:pt>
                <c:pt idx="3300">
                  <c:v>3301</c:v>
                </c:pt>
                <c:pt idx="3301">
                  <c:v>3302</c:v>
                </c:pt>
                <c:pt idx="3302">
                  <c:v>3303</c:v>
                </c:pt>
                <c:pt idx="3303">
                  <c:v>3304</c:v>
                </c:pt>
                <c:pt idx="3304">
                  <c:v>3305</c:v>
                </c:pt>
                <c:pt idx="3305">
                  <c:v>3306</c:v>
                </c:pt>
                <c:pt idx="3306">
                  <c:v>3307</c:v>
                </c:pt>
                <c:pt idx="3307">
                  <c:v>3308</c:v>
                </c:pt>
                <c:pt idx="3308">
                  <c:v>3309</c:v>
                </c:pt>
                <c:pt idx="3309">
                  <c:v>3310</c:v>
                </c:pt>
                <c:pt idx="3310">
                  <c:v>3311</c:v>
                </c:pt>
                <c:pt idx="3311">
                  <c:v>3312</c:v>
                </c:pt>
                <c:pt idx="3312">
                  <c:v>3313</c:v>
                </c:pt>
                <c:pt idx="3313">
                  <c:v>3314</c:v>
                </c:pt>
                <c:pt idx="3314">
                  <c:v>3315</c:v>
                </c:pt>
                <c:pt idx="3315">
                  <c:v>3316</c:v>
                </c:pt>
                <c:pt idx="3316">
                  <c:v>3317</c:v>
                </c:pt>
                <c:pt idx="3317">
                  <c:v>3318</c:v>
                </c:pt>
                <c:pt idx="3318">
                  <c:v>3319</c:v>
                </c:pt>
                <c:pt idx="3319">
                  <c:v>3320</c:v>
                </c:pt>
                <c:pt idx="3320">
                  <c:v>3321</c:v>
                </c:pt>
                <c:pt idx="3321">
                  <c:v>3322</c:v>
                </c:pt>
                <c:pt idx="3322">
                  <c:v>3323</c:v>
                </c:pt>
                <c:pt idx="3323">
                  <c:v>3324</c:v>
                </c:pt>
                <c:pt idx="3324">
                  <c:v>3325</c:v>
                </c:pt>
                <c:pt idx="3325">
                  <c:v>3326</c:v>
                </c:pt>
                <c:pt idx="3326">
                  <c:v>3327</c:v>
                </c:pt>
                <c:pt idx="3327">
                  <c:v>3328</c:v>
                </c:pt>
                <c:pt idx="3328">
                  <c:v>3329</c:v>
                </c:pt>
                <c:pt idx="3329">
                  <c:v>3330</c:v>
                </c:pt>
                <c:pt idx="3330">
                  <c:v>3331</c:v>
                </c:pt>
                <c:pt idx="3331">
                  <c:v>3332</c:v>
                </c:pt>
                <c:pt idx="3332">
                  <c:v>3333</c:v>
                </c:pt>
                <c:pt idx="3333">
                  <c:v>3334</c:v>
                </c:pt>
                <c:pt idx="3334">
                  <c:v>3335</c:v>
                </c:pt>
                <c:pt idx="3335">
                  <c:v>3336</c:v>
                </c:pt>
                <c:pt idx="3336">
                  <c:v>3337</c:v>
                </c:pt>
                <c:pt idx="3337">
                  <c:v>3338</c:v>
                </c:pt>
                <c:pt idx="3338">
                  <c:v>3339</c:v>
                </c:pt>
                <c:pt idx="3339">
                  <c:v>3340</c:v>
                </c:pt>
                <c:pt idx="3340">
                  <c:v>3341</c:v>
                </c:pt>
                <c:pt idx="3341">
                  <c:v>3342</c:v>
                </c:pt>
                <c:pt idx="3342">
                  <c:v>3343</c:v>
                </c:pt>
                <c:pt idx="3343">
                  <c:v>3344</c:v>
                </c:pt>
                <c:pt idx="3344">
                  <c:v>3345</c:v>
                </c:pt>
                <c:pt idx="3345">
                  <c:v>3346</c:v>
                </c:pt>
                <c:pt idx="3346">
                  <c:v>3347</c:v>
                </c:pt>
                <c:pt idx="3347">
                  <c:v>3348</c:v>
                </c:pt>
                <c:pt idx="3348">
                  <c:v>3349</c:v>
                </c:pt>
                <c:pt idx="3349">
                  <c:v>3350</c:v>
                </c:pt>
                <c:pt idx="3350">
                  <c:v>3351</c:v>
                </c:pt>
                <c:pt idx="3351">
                  <c:v>3352</c:v>
                </c:pt>
                <c:pt idx="3352">
                  <c:v>3353</c:v>
                </c:pt>
                <c:pt idx="3353">
                  <c:v>3354</c:v>
                </c:pt>
                <c:pt idx="3354">
                  <c:v>3355</c:v>
                </c:pt>
                <c:pt idx="3355">
                  <c:v>3356</c:v>
                </c:pt>
                <c:pt idx="3356">
                  <c:v>3357</c:v>
                </c:pt>
                <c:pt idx="3357">
                  <c:v>3358</c:v>
                </c:pt>
                <c:pt idx="3358">
                  <c:v>3359</c:v>
                </c:pt>
                <c:pt idx="3359">
                  <c:v>3360</c:v>
                </c:pt>
                <c:pt idx="3360">
                  <c:v>3361</c:v>
                </c:pt>
                <c:pt idx="3361">
                  <c:v>3362</c:v>
                </c:pt>
                <c:pt idx="3362">
                  <c:v>3363</c:v>
                </c:pt>
                <c:pt idx="3363">
                  <c:v>3364</c:v>
                </c:pt>
                <c:pt idx="3364">
                  <c:v>3365</c:v>
                </c:pt>
                <c:pt idx="3365">
                  <c:v>3366</c:v>
                </c:pt>
                <c:pt idx="3366">
                  <c:v>3367</c:v>
                </c:pt>
                <c:pt idx="3367">
                  <c:v>3368</c:v>
                </c:pt>
                <c:pt idx="3368">
                  <c:v>3369</c:v>
                </c:pt>
                <c:pt idx="3369">
                  <c:v>3370</c:v>
                </c:pt>
                <c:pt idx="3370">
                  <c:v>3371</c:v>
                </c:pt>
                <c:pt idx="3371">
                  <c:v>3372</c:v>
                </c:pt>
                <c:pt idx="3372">
                  <c:v>3373</c:v>
                </c:pt>
                <c:pt idx="3373">
                  <c:v>3374</c:v>
                </c:pt>
                <c:pt idx="3374">
                  <c:v>3375</c:v>
                </c:pt>
                <c:pt idx="3375">
                  <c:v>3376</c:v>
                </c:pt>
                <c:pt idx="3376">
                  <c:v>3377</c:v>
                </c:pt>
                <c:pt idx="3377">
                  <c:v>3378</c:v>
                </c:pt>
                <c:pt idx="3378">
                  <c:v>3379</c:v>
                </c:pt>
                <c:pt idx="3379">
                  <c:v>3380</c:v>
                </c:pt>
                <c:pt idx="3380">
                  <c:v>3381</c:v>
                </c:pt>
                <c:pt idx="3381">
                  <c:v>3382</c:v>
                </c:pt>
                <c:pt idx="3382">
                  <c:v>3383</c:v>
                </c:pt>
                <c:pt idx="3383">
                  <c:v>3384</c:v>
                </c:pt>
                <c:pt idx="3384">
                  <c:v>3385</c:v>
                </c:pt>
                <c:pt idx="3385">
                  <c:v>3386</c:v>
                </c:pt>
                <c:pt idx="3386">
                  <c:v>3387</c:v>
                </c:pt>
                <c:pt idx="3387">
                  <c:v>3388</c:v>
                </c:pt>
                <c:pt idx="3388">
                  <c:v>3389</c:v>
                </c:pt>
                <c:pt idx="3389">
                  <c:v>3390</c:v>
                </c:pt>
                <c:pt idx="3390">
                  <c:v>3391</c:v>
                </c:pt>
                <c:pt idx="3391">
                  <c:v>3392</c:v>
                </c:pt>
                <c:pt idx="3392">
                  <c:v>3393</c:v>
                </c:pt>
                <c:pt idx="3393">
                  <c:v>3394</c:v>
                </c:pt>
                <c:pt idx="3394">
                  <c:v>3395</c:v>
                </c:pt>
                <c:pt idx="3395">
                  <c:v>3396</c:v>
                </c:pt>
                <c:pt idx="3396">
                  <c:v>3397</c:v>
                </c:pt>
                <c:pt idx="3397">
                  <c:v>3398</c:v>
                </c:pt>
                <c:pt idx="3398">
                  <c:v>3399</c:v>
                </c:pt>
                <c:pt idx="3399">
                  <c:v>3400</c:v>
                </c:pt>
                <c:pt idx="3400">
                  <c:v>3401</c:v>
                </c:pt>
                <c:pt idx="3401">
                  <c:v>3402</c:v>
                </c:pt>
                <c:pt idx="3402">
                  <c:v>3403</c:v>
                </c:pt>
                <c:pt idx="3403">
                  <c:v>3404</c:v>
                </c:pt>
                <c:pt idx="3404">
                  <c:v>3405</c:v>
                </c:pt>
                <c:pt idx="3405">
                  <c:v>3406</c:v>
                </c:pt>
                <c:pt idx="3406">
                  <c:v>3407</c:v>
                </c:pt>
                <c:pt idx="3407">
                  <c:v>3408</c:v>
                </c:pt>
                <c:pt idx="3408">
                  <c:v>3409</c:v>
                </c:pt>
                <c:pt idx="3409">
                  <c:v>3410</c:v>
                </c:pt>
                <c:pt idx="3410">
                  <c:v>3411</c:v>
                </c:pt>
                <c:pt idx="3411">
                  <c:v>3412</c:v>
                </c:pt>
                <c:pt idx="3412">
                  <c:v>3413</c:v>
                </c:pt>
                <c:pt idx="3413">
                  <c:v>3414</c:v>
                </c:pt>
                <c:pt idx="3414">
                  <c:v>3415</c:v>
                </c:pt>
                <c:pt idx="3415">
                  <c:v>3416</c:v>
                </c:pt>
                <c:pt idx="3416">
                  <c:v>3417</c:v>
                </c:pt>
                <c:pt idx="3417">
                  <c:v>3418</c:v>
                </c:pt>
                <c:pt idx="3418">
                  <c:v>3419</c:v>
                </c:pt>
                <c:pt idx="3419">
                  <c:v>3420</c:v>
                </c:pt>
                <c:pt idx="3420">
                  <c:v>3421</c:v>
                </c:pt>
                <c:pt idx="3421">
                  <c:v>3422</c:v>
                </c:pt>
                <c:pt idx="3422">
                  <c:v>3423</c:v>
                </c:pt>
                <c:pt idx="3423">
                  <c:v>3424</c:v>
                </c:pt>
                <c:pt idx="3424">
                  <c:v>3425</c:v>
                </c:pt>
                <c:pt idx="3425">
                  <c:v>3426</c:v>
                </c:pt>
                <c:pt idx="3426">
                  <c:v>3427</c:v>
                </c:pt>
                <c:pt idx="3427">
                  <c:v>3428</c:v>
                </c:pt>
                <c:pt idx="3428">
                  <c:v>3429</c:v>
                </c:pt>
                <c:pt idx="3429">
                  <c:v>3430</c:v>
                </c:pt>
                <c:pt idx="3430">
                  <c:v>3431</c:v>
                </c:pt>
                <c:pt idx="3431">
                  <c:v>3432</c:v>
                </c:pt>
                <c:pt idx="3432">
                  <c:v>3433</c:v>
                </c:pt>
                <c:pt idx="3433">
                  <c:v>3434</c:v>
                </c:pt>
                <c:pt idx="3434">
                  <c:v>3435</c:v>
                </c:pt>
                <c:pt idx="3435">
                  <c:v>3436</c:v>
                </c:pt>
                <c:pt idx="3436">
                  <c:v>3437</c:v>
                </c:pt>
                <c:pt idx="3437">
                  <c:v>3438</c:v>
                </c:pt>
                <c:pt idx="3438">
                  <c:v>3439</c:v>
                </c:pt>
                <c:pt idx="3439">
                  <c:v>3440</c:v>
                </c:pt>
                <c:pt idx="3440">
                  <c:v>3441</c:v>
                </c:pt>
                <c:pt idx="3441">
                  <c:v>3442</c:v>
                </c:pt>
                <c:pt idx="3442">
                  <c:v>3443</c:v>
                </c:pt>
                <c:pt idx="3443">
                  <c:v>3444</c:v>
                </c:pt>
                <c:pt idx="3444">
                  <c:v>3445</c:v>
                </c:pt>
                <c:pt idx="3445">
                  <c:v>3446</c:v>
                </c:pt>
                <c:pt idx="3446">
                  <c:v>3447</c:v>
                </c:pt>
                <c:pt idx="3447">
                  <c:v>3448</c:v>
                </c:pt>
                <c:pt idx="3448">
                  <c:v>3449</c:v>
                </c:pt>
                <c:pt idx="3449">
                  <c:v>3450</c:v>
                </c:pt>
                <c:pt idx="3450">
                  <c:v>3451</c:v>
                </c:pt>
                <c:pt idx="3451">
                  <c:v>3452</c:v>
                </c:pt>
                <c:pt idx="3452">
                  <c:v>3453</c:v>
                </c:pt>
                <c:pt idx="3453">
                  <c:v>3454</c:v>
                </c:pt>
                <c:pt idx="3454">
                  <c:v>3455</c:v>
                </c:pt>
                <c:pt idx="3455">
                  <c:v>3456</c:v>
                </c:pt>
                <c:pt idx="3456">
                  <c:v>3457</c:v>
                </c:pt>
                <c:pt idx="3457">
                  <c:v>3458</c:v>
                </c:pt>
                <c:pt idx="3458">
                  <c:v>3459</c:v>
                </c:pt>
                <c:pt idx="3459">
                  <c:v>3460</c:v>
                </c:pt>
                <c:pt idx="3460">
                  <c:v>3461</c:v>
                </c:pt>
                <c:pt idx="3461">
                  <c:v>3462</c:v>
                </c:pt>
                <c:pt idx="3462">
                  <c:v>3463</c:v>
                </c:pt>
                <c:pt idx="3463">
                  <c:v>3464</c:v>
                </c:pt>
                <c:pt idx="3464">
                  <c:v>3465</c:v>
                </c:pt>
                <c:pt idx="3465">
                  <c:v>3466</c:v>
                </c:pt>
                <c:pt idx="3466">
                  <c:v>3467</c:v>
                </c:pt>
                <c:pt idx="3467">
                  <c:v>3468</c:v>
                </c:pt>
                <c:pt idx="3468">
                  <c:v>3469</c:v>
                </c:pt>
                <c:pt idx="3469">
                  <c:v>3470</c:v>
                </c:pt>
                <c:pt idx="3470">
                  <c:v>3471</c:v>
                </c:pt>
                <c:pt idx="3471">
                  <c:v>3472</c:v>
                </c:pt>
                <c:pt idx="3472">
                  <c:v>3473</c:v>
                </c:pt>
                <c:pt idx="3473">
                  <c:v>3474</c:v>
                </c:pt>
                <c:pt idx="3474">
                  <c:v>3475</c:v>
                </c:pt>
                <c:pt idx="3475">
                  <c:v>3476</c:v>
                </c:pt>
                <c:pt idx="3476">
                  <c:v>3477</c:v>
                </c:pt>
                <c:pt idx="3477">
                  <c:v>3478</c:v>
                </c:pt>
                <c:pt idx="3478">
                  <c:v>3479</c:v>
                </c:pt>
                <c:pt idx="3479">
                  <c:v>3480</c:v>
                </c:pt>
                <c:pt idx="3480">
                  <c:v>3481</c:v>
                </c:pt>
                <c:pt idx="3481">
                  <c:v>3482</c:v>
                </c:pt>
                <c:pt idx="3482">
                  <c:v>3483</c:v>
                </c:pt>
                <c:pt idx="3483">
                  <c:v>3484</c:v>
                </c:pt>
                <c:pt idx="3484">
                  <c:v>3485</c:v>
                </c:pt>
                <c:pt idx="3485">
                  <c:v>3486</c:v>
                </c:pt>
                <c:pt idx="3486">
                  <c:v>3487</c:v>
                </c:pt>
                <c:pt idx="3487">
                  <c:v>3488</c:v>
                </c:pt>
                <c:pt idx="3488">
                  <c:v>3489</c:v>
                </c:pt>
                <c:pt idx="3489">
                  <c:v>3490</c:v>
                </c:pt>
                <c:pt idx="3490">
                  <c:v>3491</c:v>
                </c:pt>
                <c:pt idx="3491">
                  <c:v>3492</c:v>
                </c:pt>
                <c:pt idx="3492">
                  <c:v>3493</c:v>
                </c:pt>
                <c:pt idx="3493">
                  <c:v>3494</c:v>
                </c:pt>
                <c:pt idx="3494">
                  <c:v>3495</c:v>
                </c:pt>
                <c:pt idx="3495">
                  <c:v>3496</c:v>
                </c:pt>
                <c:pt idx="3496">
                  <c:v>3497</c:v>
                </c:pt>
                <c:pt idx="3497">
                  <c:v>3498</c:v>
                </c:pt>
                <c:pt idx="3498">
                  <c:v>3499</c:v>
                </c:pt>
                <c:pt idx="3499">
                  <c:v>3500</c:v>
                </c:pt>
                <c:pt idx="3500">
                  <c:v>3501</c:v>
                </c:pt>
                <c:pt idx="3501">
                  <c:v>3502</c:v>
                </c:pt>
                <c:pt idx="3502">
                  <c:v>3503</c:v>
                </c:pt>
                <c:pt idx="3503">
                  <c:v>3504</c:v>
                </c:pt>
                <c:pt idx="3504">
                  <c:v>3505</c:v>
                </c:pt>
                <c:pt idx="3505">
                  <c:v>3506</c:v>
                </c:pt>
                <c:pt idx="3506">
                  <c:v>3507</c:v>
                </c:pt>
                <c:pt idx="3507">
                  <c:v>3508</c:v>
                </c:pt>
                <c:pt idx="3508">
                  <c:v>3509</c:v>
                </c:pt>
                <c:pt idx="3509">
                  <c:v>3510</c:v>
                </c:pt>
                <c:pt idx="3510">
                  <c:v>3511</c:v>
                </c:pt>
                <c:pt idx="3511">
                  <c:v>3512</c:v>
                </c:pt>
                <c:pt idx="3512">
                  <c:v>3513</c:v>
                </c:pt>
                <c:pt idx="3513">
                  <c:v>3514</c:v>
                </c:pt>
                <c:pt idx="3514">
                  <c:v>3515</c:v>
                </c:pt>
                <c:pt idx="3515">
                  <c:v>3516</c:v>
                </c:pt>
                <c:pt idx="3516">
                  <c:v>3517</c:v>
                </c:pt>
                <c:pt idx="3517">
                  <c:v>3518</c:v>
                </c:pt>
                <c:pt idx="3518">
                  <c:v>3519</c:v>
                </c:pt>
                <c:pt idx="3519">
                  <c:v>3520</c:v>
                </c:pt>
                <c:pt idx="3520">
                  <c:v>3521</c:v>
                </c:pt>
                <c:pt idx="3521">
                  <c:v>3522</c:v>
                </c:pt>
                <c:pt idx="3522">
                  <c:v>3523</c:v>
                </c:pt>
                <c:pt idx="3523">
                  <c:v>3524</c:v>
                </c:pt>
                <c:pt idx="3524">
                  <c:v>3525</c:v>
                </c:pt>
                <c:pt idx="3525">
                  <c:v>3526</c:v>
                </c:pt>
                <c:pt idx="3526">
                  <c:v>3527</c:v>
                </c:pt>
                <c:pt idx="3527">
                  <c:v>3528</c:v>
                </c:pt>
                <c:pt idx="3528">
                  <c:v>3529</c:v>
                </c:pt>
                <c:pt idx="3529">
                  <c:v>3530</c:v>
                </c:pt>
                <c:pt idx="3530">
                  <c:v>3531</c:v>
                </c:pt>
                <c:pt idx="3531">
                  <c:v>3532</c:v>
                </c:pt>
                <c:pt idx="3532">
                  <c:v>3533</c:v>
                </c:pt>
                <c:pt idx="3533">
                  <c:v>3534</c:v>
                </c:pt>
                <c:pt idx="3534">
                  <c:v>3535</c:v>
                </c:pt>
                <c:pt idx="3535">
                  <c:v>3536</c:v>
                </c:pt>
                <c:pt idx="3536">
                  <c:v>3537</c:v>
                </c:pt>
                <c:pt idx="3537">
                  <c:v>3538</c:v>
                </c:pt>
                <c:pt idx="3538">
                  <c:v>3539</c:v>
                </c:pt>
                <c:pt idx="3539">
                  <c:v>3540</c:v>
                </c:pt>
                <c:pt idx="3540">
                  <c:v>3541</c:v>
                </c:pt>
                <c:pt idx="3541">
                  <c:v>3542</c:v>
                </c:pt>
                <c:pt idx="3542">
                  <c:v>3543</c:v>
                </c:pt>
                <c:pt idx="3543">
                  <c:v>3544</c:v>
                </c:pt>
                <c:pt idx="3544">
                  <c:v>3545</c:v>
                </c:pt>
                <c:pt idx="3545">
                  <c:v>3546</c:v>
                </c:pt>
                <c:pt idx="3546">
                  <c:v>3547</c:v>
                </c:pt>
                <c:pt idx="3547">
                  <c:v>3548</c:v>
                </c:pt>
                <c:pt idx="3548">
                  <c:v>3549</c:v>
                </c:pt>
                <c:pt idx="3549">
                  <c:v>3550</c:v>
                </c:pt>
                <c:pt idx="3550">
                  <c:v>3551</c:v>
                </c:pt>
                <c:pt idx="3551">
                  <c:v>3552</c:v>
                </c:pt>
                <c:pt idx="3552">
                  <c:v>3553</c:v>
                </c:pt>
                <c:pt idx="3553">
                  <c:v>3554</c:v>
                </c:pt>
                <c:pt idx="3554">
                  <c:v>3555</c:v>
                </c:pt>
                <c:pt idx="3555">
                  <c:v>3556</c:v>
                </c:pt>
                <c:pt idx="3556">
                  <c:v>3557</c:v>
                </c:pt>
                <c:pt idx="3557">
                  <c:v>3558</c:v>
                </c:pt>
                <c:pt idx="3558">
                  <c:v>3559</c:v>
                </c:pt>
                <c:pt idx="3559">
                  <c:v>3560</c:v>
                </c:pt>
                <c:pt idx="3560">
                  <c:v>3561</c:v>
                </c:pt>
                <c:pt idx="3561">
                  <c:v>3562</c:v>
                </c:pt>
                <c:pt idx="3562">
                  <c:v>3563</c:v>
                </c:pt>
                <c:pt idx="3563">
                  <c:v>3564</c:v>
                </c:pt>
                <c:pt idx="3564">
                  <c:v>3565</c:v>
                </c:pt>
                <c:pt idx="3565">
                  <c:v>3566</c:v>
                </c:pt>
                <c:pt idx="3566">
                  <c:v>3567</c:v>
                </c:pt>
                <c:pt idx="3567">
                  <c:v>3568</c:v>
                </c:pt>
                <c:pt idx="3568">
                  <c:v>3569</c:v>
                </c:pt>
                <c:pt idx="3569">
                  <c:v>3570</c:v>
                </c:pt>
                <c:pt idx="3570">
                  <c:v>3571</c:v>
                </c:pt>
                <c:pt idx="3571">
                  <c:v>3572</c:v>
                </c:pt>
                <c:pt idx="3572">
                  <c:v>3573</c:v>
                </c:pt>
                <c:pt idx="3573">
                  <c:v>3574</c:v>
                </c:pt>
                <c:pt idx="3574">
                  <c:v>3575</c:v>
                </c:pt>
                <c:pt idx="3575">
                  <c:v>3576</c:v>
                </c:pt>
                <c:pt idx="3576">
                  <c:v>3577</c:v>
                </c:pt>
                <c:pt idx="3577">
                  <c:v>3578</c:v>
                </c:pt>
                <c:pt idx="3578">
                  <c:v>3579</c:v>
                </c:pt>
                <c:pt idx="3579">
                  <c:v>3580</c:v>
                </c:pt>
                <c:pt idx="3580">
                  <c:v>3581</c:v>
                </c:pt>
                <c:pt idx="3581">
                  <c:v>3582</c:v>
                </c:pt>
                <c:pt idx="3582">
                  <c:v>3583</c:v>
                </c:pt>
                <c:pt idx="3583">
                  <c:v>3584</c:v>
                </c:pt>
                <c:pt idx="3584">
                  <c:v>3585</c:v>
                </c:pt>
                <c:pt idx="3585">
                  <c:v>3586</c:v>
                </c:pt>
                <c:pt idx="3586">
                  <c:v>3587</c:v>
                </c:pt>
                <c:pt idx="3587">
                  <c:v>3588</c:v>
                </c:pt>
                <c:pt idx="3588">
                  <c:v>3589</c:v>
                </c:pt>
                <c:pt idx="3589">
                  <c:v>3590</c:v>
                </c:pt>
                <c:pt idx="3590">
                  <c:v>3591</c:v>
                </c:pt>
                <c:pt idx="3591">
                  <c:v>3592</c:v>
                </c:pt>
                <c:pt idx="3592">
                  <c:v>3593</c:v>
                </c:pt>
                <c:pt idx="3593">
                  <c:v>3594</c:v>
                </c:pt>
                <c:pt idx="3594">
                  <c:v>3595</c:v>
                </c:pt>
                <c:pt idx="3595">
                  <c:v>3596</c:v>
                </c:pt>
                <c:pt idx="3596">
                  <c:v>3597</c:v>
                </c:pt>
                <c:pt idx="3597">
                  <c:v>3598</c:v>
                </c:pt>
                <c:pt idx="3598">
                  <c:v>3599</c:v>
                </c:pt>
                <c:pt idx="3599">
                  <c:v>3600</c:v>
                </c:pt>
                <c:pt idx="3600">
                  <c:v>3601</c:v>
                </c:pt>
                <c:pt idx="3601">
                  <c:v>3602</c:v>
                </c:pt>
                <c:pt idx="3602">
                  <c:v>3603</c:v>
                </c:pt>
                <c:pt idx="3603">
                  <c:v>3604</c:v>
                </c:pt>
                <c:pt idx="3604">
                  <c:v>3605</c:v>
                </c:pt>
                <c:pt idx="3605">
                  <c:v>3606</c:v>
                </c:pt>
                <c:pt idx="3606">
                  <c:v>3607</c:v>
                </c:pt>
                <c:pt idx="3607">
                  <c:v>3608</c:v>
                </c:pt>
                <c:pt idx="3608">
                  <c:v>3609</c:v>
                </c:pt>
                <c:pt idx="3609">
                  <c:v>3610</c:v>
                </c:pt>
                <c:pt idx="3610">
                  <c:v>3611</c:v>
                </c:pt>
                <c:pt idx="3611">
                  <c:v>3612</c:v>
                </c:pt>
                <c:pt idx="3612">
                  <c:v>3613</c:v>
                </c:pt>
                <c:pt idx="3613">
                  <c:v>3614</c:v>
                </c:pt>
                <c:pt idx="3614">
                  <c:v>3615</c:v>
                </c:pt>
                <c:pt idx="3615">
                  <c:v>3616</c:v>
                </c:pt>
                <c:pt idx="3616">
                  <c:v>3617</c:v>
                </c:pt>
                <c:pt idx="3617">
                  <c:v>3618</c:v>
                </c:pt>
                <c:pt idx="3618">
                  <c:v>3619</c:v>
                </c:pt>
                <c:pt idx="3619">
                  <c:v>3620</c:v>
                </c:pt>
                <c:pt idx="3620">
                  <c:v>3621</c:v>
                </c:pt>
                <c:pt idx="3621">
                  <c:v>3622</c:v>
                </c:pt>
                <c:pt idx="3622">
                  <c:v>3623</c:v>
                </c:pt>
                <c:pt idx="3623">
                  <c:v>3624</c:v>
                </c:pt>
                <c:pt idx="3624">
                  <c:v>3625</c:v>
                </c:pt>
                <c:pt idx="3625">
                  <c:v>3626</c:v>
                </c:pt>
                <c:pt idx="3626">
                  <c:v>3627</c:v>
                </c:pt>
                <c:pt idx="3627">
                  <c:v>3628</c:v>
                </c:pt>
                <c:pt idx="3628">
                  <c:v>3629</c:v>
                </c:pt>
                <c:pt idx="3629">
                  <c:v>3630</c:v>
                </c:pt>
                <c:pt idx="3630">
                  <c:v>3631</c:v>
                </c:pt>
                <c:pt idx="3631">
                  <c:v>3632</c:v>
                </c:pt>
                <c:pt idx="3632">
                  <c:v>3633</c:v>
                </c:pt>
                <c:pt idx="3633">
                  <c:v>3634</c:v>
                </c:pt>
                <c:pt idx="3634">
                  <c:v>3635</c:v>
                </c:pt>
                <c:pt idx="3635">
                  <c:v>3636</c:v>
                </c:pt>
                <c:pt idx="3636">
                  <c:v>3637</c:v>
                </c:pt>
                <c:pt idx="3637">
                  <c:v>3638</c:v>
                </c:pt>
                <c:pt idx="3638">
                  <c:v>3639</c:v>
                </c:pt>
                <c:pt idx="3639">
                  <c:v>3640</c:v>
                </c:pt>
                <c:pt idx="3640">
                  <c:v>3641</c:v>
                </c:pt>
                <c:pt idx="3641">
                  <c:v>3642</c:v>
                </c:pt>
                <c:pt idx="3642">
                  <c:v>3643</c:v>
                </c:pt>
                <c:pt idx="3643">
                  <c:v>3644</c:v>
                </c:pt>
                <c:pt idx="3644">
                  <c:v>3645</c:v>
                </c:pt>
                <c:pt idx="3645">
                  <c:v>3646</c:v>
                </c:pt>
                <c:pt idx="3646">
                  <c:v>3647</c:v>
                </c:pt>
                <c:pt idx="3647">
                  <c:v>3648</c:v>
                </c:pt>
                <c:pt idx="3648">
                  <c:v>3649</c:v>
                </c:pt>
                <c:pt idx="3649">
                  <c:v>3650</c:v>
                </c:pt>
                <c:pt idx="3650">
                  <c:v>3651</c:v>
                </c:pt>
                <c:pt idx="3651">
                  <c:v>3652</c:v>
                </c:pt>
                <c:pt idx="3652">
                  <c:v>3653</c:v>
                </c:pt>
                <c:pt idx="3653">
                  <c:v>3654</c:v>
                </c:pt>
                <c:pt idx="3654">
                  <c:v>3655</c:v>
                </c:pt>
                <c:pt idx="3655">
                  <c:v>3656</c:v>
                </c:pt>
                <c:pt idx="3656">
                  <c:v>3657</c:v>
                </c:pt>
                <c:pt idx="3657">
                  <c:v>3658</c:v>
                </c:pt>
                <c:pt idx="3658">
                  <c:v>3659</c:v>
                </c:pt>
                <c:pt idx="3659">
                  <c:v>3660</c:v>
                </c:pt>
                <c:pt idx="3660">
                  <c:v>3661</c:v>
                </c:pt>
                <c:pt idx="3661">
                  <c:v>3662</c:v>
                </c:pt>
                <c:pt idx="3662">
                  <c:v>3663</c:v>
                </c:pt>
                <c:pt idx="3663">
                  <c:v>3664</c:v>
                </c:pt>
                <c:pt idx="3664">
                  <c:v>3665</c:v>
                </c:pt>
                <c:pt idx="3665">
                  <c:v>3666</c:v>
                </c:pt>
                <c:pt idx="3666">
                  <c:v>3667</c:v>
                </c:pt>
                <c:pt idx="3667">
                  <c:v>3668</c:v>
                </c:pt>
                <c:pt idx="3668">
                  <c:v>3669</c:v>
                </c:pt>
                <c:pt idx="3669">
                  <c:v>3670</c:v>
                </c:pt>
                <c:pt idx="3670">
                  <c:v>3671</c:v>
                </c:pt>
                <c:pt idx="3671">
                  <c:v>3672</c:v>
                </c:pt>
              </c:numCache>
            </c:numRef>
          </c:xVal>
          <c:yVal>
            <c:numRef>
              <c:f>Munka1!$L$1:$L$3672</c:f>
              <c:numCache>
                <c:formatCode>0.000</c:formatCode>
                <c:ptCount val="3672"/>
                <c:pt idx="0">
                  <c:v>-3.0300000000000011</c:v>
                </c:pt>
                <c:pt idx="1">
                  <c:v>-0.12999999999999545</c:v>
                </c:pt>
                <c:pt idx="2">
                  <c:v>-0.45000000000000284</c:v>
                </c:pt>
                <c:pt idx="3">
                  <c:v>-3.3400000000000034</c:v>
                </c:pt>
                <c:pt idx="4">
                  <c:v>-3.759999999999998</c:v>
                </c:pt>
                <c:pt idx="5">
                  <c:v>-4.269999999999996</c:v>
                </c:pt>
                <c:pt idx="6">
                  <c:v>-4.4600000000000009</c:v>
                </c:pt>
                <c:pt idx="7">
                  <c:v>-8.5599999999999952</c:v>
                </c:pt>
                <c:pt idx="8">
                  <c:v>-1.759999999999998</c:v>
                </c:pt>
                <c:pt idx="9">
                  <c:v>-2.0899999999999963</c:v>
                </c:pt>
                <c:pt idx="10">
                  <c:v>-5.82</c:v>
                </c:pt>
                <c:pt idx="11">
                  <c:v>-30.620000000000005</c:v>
                </c:pt>
                <c:pt idx="12">
                  <c:v>-35.930000000000007</c:v>
                </c:pt>
                <c:pt idx="13">
                  <c:v>-28.000000000000007</c:v>
                </c:pt>
                <c:pt idx="14">
                  <c:v>-36.04999999999999</c:v>
                </c:pt>
                <c:pt idx="15">
                  <c:v>-36.010000000000005</c:v>
                </c:pt>
                <c:pt idx="16">
                  <c:v>-43</c:v>
                </c:pt>
                <c:pt idx="17">
                  <c:v>-8.4699999999999989</c:v>
                </c:pt>
                <c:pt idx="18">
                  <c:v>-2.7999999999999972</c:v>
                </c:pt>
                <c:pt idx="19">
                  <c:v>-4.1099999999999994</c:v>
                </c:pt>
                <c:pt idx="20">
                  <c:v>-5.8800000000000026</c:v>
                </c:pt>
                <c:pt idx="21">
                  <c:v>-12.399999999999999</c:v>
                </c:pt>
                <c:pt idx="22">
                  <c:v>-43.760000000000005</c:v>
                </c:pt>
                <c:pt idx="23">
                  <c:v>-1.8299999999999983</c:v>
                </c:pt>
                <c:pt idx="24">
                  <c:v>-0.92000000000000171</c:v>
                </c:pt>
                <c:pt idx="25">
                  <c:v>-0.68999999999999773</c:v>
                </c:pt>
                <c:pt idx="26">
                  <c:v>-0.85000000000000142</c:v>
                </c:pt>
                <c:pt idx="27">
                  <c:v>-0.54000000000000625</c:v>
                </c:pt>
                <c:pt idx="28">
                  <c:v>-0.71999999999999886</c:v>
                </c:pt>
                <c:pt idx="29">
                  <c:v>-2.4499999999999957</c:v>
                </c:pt>
                <c:pt idx="30">
                  <c:v>-3.5900000000000034</c:v>
                </c:pt>
                <c:pt idx="31">
                  <c:v>-0.47999999999999687</c:v>
                </c:pt>
                <c:pt idx="32">
                  <c:v>-0.43999999999999773</c:v>
                </c:pt>
                <c:pt idx="33">
                  <c:v>-2.5200000000000031</c:v>
                </c:pt>
                <c:pt idx="34">
                  <c:v>-0.82000000000000028</c:v>
                </c:pt>
                <c:pt idx="35">
                  <c:v>-1.4699999999999989</c:v>
                </c:pt>
                <c:pt idx="36">
                  <c:v>-15.080000000000005</c:v>
                </c:pt>
                <c:pt idx="37">
                  <c:v>-0.43999999999999773</c:v>
                </c:pt>
                <c:pt idx="38">
                  <c:v>-0.67000000000000171</c:v>
                </c:pt>
                <c:pt idx="39">
                  <c:v>-0.30000000000000426</c:v>
                </c:pt>
                <c:pt idx="40">
                  <c:v>-1.4299999999999997</c:v>
                </c:pt>
                <c:pt idx="41">
                  <c:v>-0.98000000000000398</c:v>
                </c:pt>
                <c:pt idx="42">
                  <c:v>-0.58999999999999631</c:v>
                </c:pt>
                <c:pt idx="43">
                  <c:v>-2.7099999999999937</c:v>
                </c:pt>
                <c:pt idx="44">
                  <c:v>-0.64000000000000057</c:v>
                </c:pt>
                <c:pt idx="45">
                  <c:v>-0.94000000000000483</c:v>
                </c:pt>
                <c:pt idx="46">
                  <c:v>-2.3800000000000026</c:v>
                </c:pt>
                <c:pt idx="47">
                  <c:v>-0.60000000000000142</c:v>
                </c:pt>
                <c:pt idx="48">
                  <c:v>-2.8100000000000023</c:v>
                </c:pt>
                <c:pt idx="49">
                  <c:v>-2.3599999999999994</c:v>
                </c:pt>
                <c:pt idx="50">
                  <c:v>-2.8100000000000023</c:v>
                </c:pt>
                <c:pt idx="51">
                  <c:v>-2.4800000000000004</c:v>
                </c:pt>
                <c:pt idx="52">
                  <c:v>-1.7300000000000004</c:v>
                </c:pt>
                <c:pt idx="53">
                  <c:v>-3.1000000000000014</c:v>
                </c:pt>
                <c:pt idx="54">
                  <c:v>-1.8200000000000003</c:v>
                </c:pt>
                <c:pt idx="55">
                  <c:v>-3.1899999999999977</c:v>
                </c:pt>
                <c:pt idx="56">
                  <c:v>-0.32000000000000028</c:v>
                </c:pt>
                <c:pt idx="57">
                  <c:v>-6.480000000000004</c:v>
                </c:pt>
                <c:pt idx="58">
                  <c:v>-17.729999999999997</c:v>
                </c:pt>
                <c:pt idx="59">
                  <c:v>-45.199999999999996</c:v>
                </c:pt>
                <c:pt idx="60">
                  <c:v>-45.72</c:v>
                </c:pt>
                <c:pt idx="61">
                  <c:v>-30.740000000000002</c:v>
                </c:pt>
                <c:pt idx="62">
                  <c:v>-2.1799999999999997</c:v>
                </c:pt>
                <c:pt idx="63">
                  <c:v>-4.6599999999999966</c:v>
                </c:pt>
                <c:pt idx="64">
                  <c:v>-3.8899999999999935</c:v>
                </c:pt>
                <c:pt idx="65">
                  <c:v>-1.1899999999999977</c:v>
                </c:pt>
                <c:pt idx="66">
                  <c:v>-1.1899999999999977</c:v>
                </c:pt>
                <c:pt idx="67">
                  <c:v>-0.27000000000000313</c:v>
                </c:pt>
                <c:pt idx="68">
                  <c:v>-0.29999999999999716</c:v>
                </c:pt>
                <c:pt idx="69">
                  <c:v>-18.46</c:v>
                </c:pt>
                <c:pt idx="70">
                  <c:v>-7.4399999999999977</c:v>
                </c:pt>
                <c:pt idx="71">
                  <c:v>-1.5399999999999991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-1.6300000000000026</c:v>
                </c:pt>
                <c:pt idx="106">
                  <c:v>-1.6600000000000037</c:v>
                </c:pt>
                <c:pt idx="107">
                  <c:v>-1.6499999999999986</c:v>
                </c:pt>
                <c:pt idx="108">
                  <c:v>-0.82999999999999829</c:v>
                </c:pt>
                <c:pt idx="109">
                  <c:v>-0.8300000000000054</c:v>
                </c:pt>
                <c:pt idx="110">
                  <c:v>-1.6700000000000017</c:v>
                </c:pt>
                <c:pt idx="111">
                  <c:v>-3.6600000000000037</c:v>
                </c:pt>
                <c:pt idx="112">
                  <c:v>-6.6499999999999986</c:v>
                </c:pt>
                <c:pt idx="113">
                  <c:v>-1.6099999999999994</c:v>
                </c:pt>
                <c:pt idx="114">
                  <c:v>0</c:v>
                </c:pt>
                <c:pt idx="115">
                  <c:v>0</c:v>
                </c:pt>
                <c:pt idx="116">
                  <c:v>-0.73000000000000398</c:v>
                </c:pt>
                <c:pt idx="117">
                  <c:v>-0.72999999999999687</c:v>
                </c:pt>
                <c:pt idx="118">
                  <c:v>-0.72999999999999687</c:v>
                </c:pt>
                <c:pt idx="119">
                  <c:v>-0.68999999999999773</c:v>
                </c:pt>
                <c:pt idx="120">
                  <c:v>-5.7899999999999991</c:v>
                </c:pt>
                <c:pt idx="121">
                  <c:v>-2.2100000000000009</c:v>
                </c:pt>
                <c:pt idx="122">
                  <c:v>-1.5199999999999996</c:v>
                </c:pt>
                <c:pt idx="123">
                  <c:v>-3.7699999999999996</c:v>
                </c:pt>
                <c:pt idx="124">
                  <c:v>-3.370000000000001</c:v>
                </c:pt>
                <c:pt idx="125">
                  <c:v>-3.009999999999998</c:v>
                </c:pt>
                <c:pt idx="126">
                  <c:v>-1.9699999999999989</c:v>
                </c:pt>
                <c:pt idx="127">
                  <c:v>-34.169999999999995</c:v>
                </c:pt>
                <c:pt idx="128">
                  <c:v>-0.93999999999999773</c:v>
                </c:pt>
                <c:pt idx="129">
                  <c:v>-0.35999999999999943</c:v>
                </c:pt>
                <c:pt idx="130">
                  <c:v>-1.6799999999999997</c:v>
                </c:pt>
                <c:pt idx="131">
                  <c:v>-3.2899999999999991</c:v>
                </c:pt>
                <c:pt idx="132">
                  <c:v>-6.8900000000000006</c:v>
                </c:pt>
                <c:pt idx="133">
                  <c:v>-7.0600000000000023</c:v>
                </c:pt>
                <c:pt idx="134">
                  <c:v>-1.6700000000000017</c:v>
                </c:pt>
                <c:pt idx="135">
                  <c:v>-2.5700000000000003</c:v>
                </c:pt>
                <c:pt idx="136">
                  <c:v>-3.5999999999999943</c:v>
                </c:pt>
                <c:pt idx="137">
                  <c:v>-1.0499999999999972</c:v>
                </c:pt>
                <c:pt idx="138">
                  <c:v>-1.0200000000000031</c:v>
                </c:pt>
                <c:pt idx="139">
                  <c:v>-17.419999999999998</c:v>
                </c:pt>
                <c:pt idx="140">
                  <c:v>-4.5499999999999972</c:v>
                </c:pt>
                <c:pt idx="141">
                  <c:v>-5.1899999999999977</c:v>
                </c:pt>
                <c:pt idx="142">
                  <c:v>-3.4399999999999977</c:v>
                </c:pt>
                <c:pt idx="143">
                  <c:v>-29.21</c:v>
                </c:pt>
                <c:pt idx="144">
                  <c:v>-2.6300000000000026</c:v>
                </c:pt>
                <c:pt idx="145">
                  <c:v>-3.0799999999999983</c:v>
                </c:pt>
                <c:pt idx="146">
                  <c:v>-2.8699999999999974</c:v>
                </c:pt>
                <c:pt idx="147">
                  <c:v>-0.71000000000000085</c:v>
                </c:pt>
                <c:pt idx="148">
                  <c:v>-1.730000000000004</c:v>
                </c:pt>
                <c:pt idx="149">
                  <c:v>-0.92999999999999972</c:v>
                </c:pt>
                <c:pt idx="150">
                  <c:v>-0.39000000000000057</c:v>
                </c:pt>
                <c:pt idx="151">
                  <c:v>-0.85000000000000142</c:v>
                </c:pt>
                <c:pt idx="152">
                  <c:v>-8.00000000000054E-2</c:v>
                </c:pt>
                <c:pt idx="153">
                  <c:v>-0.11999999999999744</c:v>
                </c:pt>
                <c:pt idx="154">
                  <c:v>-0.42999999999999972</c:v>
                </c:pt>
                <c:pt idx="155">
                  <c:v>-2.3699999999999974</c:v>
                </c:pt>
                <c:pt idx="156">
                  <c:v>-1.0800000000000054</c:v>
                </c:pt>
                <c:pt idx="157">
                  <c:v>-0.57000000000000028</c:v>
                </c:pt>
                <c:pt idx="158">
                  <c:v>-0.33999999999999631</c:v>
                </c:pt>
                <c:pt idx="159">
                  <c:v>-0.45000000000000284</c:v>
                </c:pt>
                <c:pt idx="160">
                  <c:v>-0.18999999999999773</c:v>
                </c:pt>
                <c:pt idx="161">
                  <c:v>-1.0399999999999991</c:v>
                </c:pt>
                <c:pt idx="162">
                  <c:v>-1.0799999999999983</c:v>
                </c:pt>
                <c:pt idx="163">
                  <c:v>-0.13000000000000256</c:v>
                </c:pt>
                <c:pt idx="164">
                  <c:v>-1.0499999999999972</c:v>
                </c:pt>
                <c:pt idx="165">
                  <c:v>-1.7999999999999972</c:v>
                </c:pt>
                <c:pt idx="166">
                  <c:v>-1.5799999999999983</c:v>
                </c:pt>
                <c:pt idx="167">
                  <c:v>-1.0800000000000054</c:v>
                </c:pt>
                <c:pt idx="168">
                  <c:v>-1.1900000000000048</c:v>
                </c:pt>
                <c:pt idx="169">
                  <c:v>-0.71000000000000085</c:v>
                </c:pt>
                <c:pt idx="170">
                  <c:v>-2.1700000000000017</c:v>
                </c:pt>
                <c:pt idx="171">
                  <c:v>-2.1499999999999986</c:v>
                </c:pt>
                <c:pt idx="172">
                  <c:v>-1.6000000000000014</c:v>
                </c:pt>
                <c:pt idx="173">
                  <c:v>-0.67999999999999972</c:v>
                </c:pt>
                <c:pt idx="174">
                  <c:v>-2.2000000000000028</c:v>
                </c:pt>
                <c:pt idx="175">
                  <c:v>-1.4799999999999969</c:v>
                </c:pt>
                <c:pt idx="176">
                  <c:v>-0.64999999999999858</c:v>
                </c:pt>
                <c:pt idx="177">
                  <c:v>-1.0700000000000003</c:v>
                </c:pt>
                <c:pt idx="178">
                  <c:v>-7.0600000000000023</c:v>
                </c:pt>
                <c:pt idx="179">
                  <c:v>-4.6099999999999994</c:v>
                </c:pt>
                <c:pt idx="180">
                  <c:v>-29.499999999999993</c:v>
                </c:pt>
                <c:pt idx="181">
                  <c:v>-8.61</c:v>
                </c:pt>
                <c:pt idx="182">
                  <c:v>-2.1499999999999986</c:v>
                </c:pt>
                <c:pt idx="183">
                  <c:v>-3.0799999999999983</c:v>
                </c:pt>
                <c:pt idx="184">
                  <c:v>-0.35999999999999943</c:v>
                </c:pt>
                <c:pt idx="185">
                  <c:v>-0.28000000000000114</c:v>
                </c:pt>
                <c:pt idx="186">
                  <c:v>-0.39000000000000057</c:v>
                </c:pt>
                <c:pt idx="187">
                  <c:v>-0.44999999999999574</c:v>
                </c:pt>
                <c:pt idx="188">
                  <c:v>-1.7899999999999991</c:v>
                </c:pt>
                <c:pt idx="189">
                  <c:v>-2.6599999999999966</c:v>
                </c:pt>
                <c:pt idx="190">
                  <c:v>-7.0399999999999991</c:v>
                </c:pt>
                <c:pt idx="191">
                  <c:v>-1.740000000000002</c:v>
                </c:pt>
                <c:pt idx="192">
                  <c:v>-1.4799999999999969</c:v>
                </c:pt>
                <c:pt idx="193">
                  <c:v>-0.35999999999999943</c:v>
                </c:pt>
                <c:pt idx="194">
                  <c:v>-0.35999999999999943</c:v>
                </c:pt>
                <c:pt idx="195">
                  <c:v>-0.66000000000000014</c:v>
                </c:pt>
                <c:pt idx="196">
                  <c:v>-0.67999999999999972</c:v>
                </c:pt>
                <c:pt idx="197">
                  <c:v>-1.6099999999999994</c:v>
                </c:pt>
                <c:pt idx="198">
                  <c:v>-1.0399999999999991</c:v>
                </c:pt>
                <c:pt idx="199">
                  <c:v>-1.5499999999999972</c:v>
                </c:pt>
                <c:pt idx="200">
                  <c:v>-0.89999999999999858</c:v>
                </c:pt>
                <c:pt idx="201">
                  <c:v>-0.46000000000000085</c:v>
                </c:pt>
                <c:pt idx="202">
                  <c:v>-0.89000000000000057</c:v>
                </c:pt>
                <c:pt idx="203">
                  <c:v>-0.85999999999999943</c:v>
                </c:pt>
                <c:pt idx="204">
                  <c:v>-5.0300000000000011</c:v>
                </c:pt>
                <c:pt idx="205">
                  <c:v>-1.6099999999999994</c:v>
                </c:pt>
                <c:pt idx="206">
                  <c:v>-0.61999999999999744</c:v>
                </c:pt>
                <c:pt idx="207">
                  <c:v>-1.740000000000002</c:v>
                </c:pt>
                <c:pt idx="208">
                  <c:v>-0.65999999999999659</c:v>
                </c:pt>
                <c:pt idx="209">
                  <c:v>-0.56000000000000227</c:v>
                </c:pt>
                <c:pt idx="210">
                  <c:v>-0.89999999999999858</c:v>
                </c:pt>
                <c:pt idx="211">
                  <c:v>-2.9699999999999989</c:v>
                </c:pt>
                <c:pt idx="212">
                  <c:v>-2.8299999999999983</c:v>
                </c:pt>
                <c:pt idx="213">
                  <c:v>-1.8700000000000045</c:v>
                </c:pt>
                <c:pt idx="214">
                  <c:v>-0.34000000000000341</c:v>
                </c:pt>
                <c:pt idx="215">
                  <c:v>-2.9600000000000009</c:v>
                </c:pt>
                <c:pt idx="216">
                  <c:v>-1.0499999999999972</c:v>
                </c:pt>
                <c:pt idx="217">
                  <c:v>-3.25</c:v>
                </c:pt>
                <c:pt idx="218">
                  <c:v>-4.18</c:v>
                </c:pt>
                <c:pt idx="219">
                  <c:v>-4.8299999999999983</c:v>
                </c:pt>
                <c:pt idx="220">
                  <c:v>-4.5699999999999967</c:v>
                </c:pt>
                <c:pt idx="221">
                  <c:v>-3.5600000000000023</c:v>
                </c:pt>
                <c:pt idx="222">
                  <c:v>-6.509999999999998</c:v>
                </c:pt>
                <c:pt idx="223">
                  <c:v>-3.8000000000000043</c:v>
                </c:pt>
                <c:pt idx="224">
                  <c:v>-3.0599999999999952</c:v>
                </c:pt>
                <c:pt idx="225">
                  <c:v>-3.4299999999999997</c:v>
                </c:pt>
                <c:pt idx="226">
                  <c:v>-1.1799999999999997</c:v>
                </c:pt>
                <c:pt idx="227">
                  <c:v>-6.8400000000000034</c:v>
                </c:pt>
                <c:pt idx="228">
                  <c:v>-6.07</c:v>
                </c:pt>
                <c:pt idx="229">
                  <c:v>-6.019999999999996</c:v>
                </c:pt>
                <c:pt idx="230">
                  <c:v>-3.2899999999999991</c:v>
                </c:pt>
                <c:pt idx="231">
                  <c:v>-2.8300000000000054</c:v>
                </c:pt>
                <c:pt idx="232">
                  <c:v>-4.2999999999999972</c:v>
                </c:pt>
                <c:pt idx="233">
                  <c:v>-4.0799999999999983</c:v>
                </c:pt>
                <c:pt idx="234">
                  <c:v>-4.0799999999999983</c:v>
                </c:pt>
                <c:pt idx="235">
                  <c:v>-4.0799999999999983</c:v>
                </c:pt>
                <c:pt idx="236">
                  <c:v>-3.3399999999999963</c:v>
                </c:pt>
                <c:pt idx="237">
                  <c:v>-3.5300000000000011</c:v>
                </c:pt>
                <c:pt idx="238">
                  <c:v>-1.0700000000000003</c:v>
                </c:pt>
                <c:pt idx="239">
                  <c:v>-2.9200000000000017</c:v>
                </c:pt>
                <c:pt idx="240">
                  <c:v>-6.9699999999999989</c:v>
                </c:pt>
                <c:pt idx="241">
                  <c:v>-14.12</c:v>
                </c:pt>
                <c:pt idx="242">
                  <c:v>-9.9400000000000013</c:v>
                </c:pt>
                <c:pt idx="243">
                  <c:v>-0.83999999999999986</c:v>
                </c:pt>
                <c:pt idx="244">
                  <c:v>-0.83000000000000007</c:v>
                </c:pt>
                <c:pt idx="245">
                  <c:v>-1.6700000000000004</c:v>
                </c:pt>
                <c:pt idx="246">
                  <c:v>-0.83999999999999986</c:v>
                </c:pt>
                <c:pt idx="247">
                  <c:v>0</c:v>
                </c:pt>
                <c:pt idx="248">
                  <c:v>-3.76</c:v>
                </c:pt>
                <c:pt idx="249">
                  <c:v>-9</c:v>
                </c:pt>
                <c:pt idx="250">
                  <c:v>-9.3299999999999983</c:v>
                </c:pt>
                <c:pt idx="251">
                  <c:v>-15.060000000000002</c:v>
                </c:pt>
                <c:pt idx="252">
                  <c:v>-16.119999999999997</c:v>
                </c:pt>
                <c:pt idx="253">
                  <c:v>-8.9399999999999977</c:v>
                </c:pt>
                <c:pt idx="254">
                  <c:v>-0.82999999999999829</c:v>
                </c:pt>
                <c:pt idx="255">
                  <c:v>-0.82999999999999829</c:v>
                </c:pt>
                <c:pt idx="256">
                  <c:v>-0.83000000000000185</c:v>
                </c:pt>
                <c:pt idx="257">
                  <c:v>-3.8200000000000003</c:v>
                </c:pt>
                <c:pt idx="258">
                  <c:v>-1.6700000000000017</c:v>
                </c:pt>
                <c:pt idx="259">
                  <c:v>-9.3299999999999983</c:v>
                </c:pt>
                <c:pt idx="260">
                  <c:v>-11.8</c:v>
                </c:pt>
                <c:pt idx="261">
                  <c:v>-21.950000000000003</c:v>
                </c:pt>
                <c:pt idx="262">
                  <c:v>-0.64000000000000057</c:v>
                </c:pt>
                <c:pt idx="263">
                  <c:v>-1.8200000000000003</c:v>
                </c:pt>
                <c:pt idx="264">
                  <c:v>-8.82</c:v>
                </c:pt>
                <c:pt idx="265">
                  <c:v>-4.9699999999999989</c:v>
                </c:pt>
                <c:pt idx="266">
                  <c:v>-8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-9.8999999999999986</c:v>
                </c:pt>
                <c:pt idx="274">
                  <c:v>-9.4300000000000068</c:v>
                </c:pt>
                <c:pt idx="275">
                  <c:v>-12.560000000000002</c:v>
                </c:pt>
                <c:pt idx="276">
                  <c:v>-11.449999999999996</c:v>
                </c:pt>
                <c:pt idx="277">
                  <c:v>-9.7199999999999989</c:v>
                </c:pt>
                <c:pt idx="278">
                  <c:v>-9.759999999999998</c:v>
                </c:pt>
                <c:pt idx="279">
                  <c:v>-3.3700000000000045</c:v>
                </c:pt>
                <c:pt idx="280">
                  <c:v>-7.43</c:v>
                </c:pt>
                <c:pt idx="281">
                  <c:v>0</c:v>
                </c:pt>
                <c:pt idx="282">
                  <c:v>-10.199999999999996</c:v>
                </c:pt>
                <c:pt idx="283">
                  <c:v>-10.210000000000001</c:v>
                </c:pt>
                <c:pt idx="284">
                  <c:v>0</c:v>
                </c:pt>
                <c:pt idx="285">
                  <c:v>0</c:v>
                </c:pt>
                <c:pt idx="286">
                  <c:v>-11.18</c:v>
                </c:pt>
                <c:pt idx="287">
                  <c:v>0</c:v>
                </c:pt>
                <c:pt idx="288">
                  <c:v>-2.8399999999999963</c:v>
                </c:pt>
                <c:pt idx="289">
                  <c:v>-11.36</c:v>
                </c:pt>
                <c:pt idx="290">
                  <c:v>-17.13</c:v>
                </c:pt>
                <c:pt idx="291">
                  <c:v>-7.84</c:v>
                </c:pt>
                <c:pt idx="292">
                  <c:v>0</c:v>
                </c:pt>
                <c:pt idx="293">
                  <c:v>-4.240000000000002</c:v>
                </c:pt>
                <c:pt idx="294">
                  <c:v>0</c:v>
                </c:pt>
                <c:pt idx="295">
                  <c:v>-4.7399999999999949</c:v>
                </c:pt>
                <c:pt idx="296">
                  <c:v>-3.7199999999999989</c:v>
                </c:pt>
                <c:pt idx="297">
                  <c:v>-2.7199999999999989</c:v>
                </c:pt>
                <c:pt idx="298">
                  <c:v>-4.07</c:v>
                </c:pt>
                <c:pt idx="299">
                  <c:v>-3.2199999999999989</c:v>
                </c:pt>
                <c:pt idx="300">
                  <c:v>-4.259999999999998</c:v>
                </c:pt>
                <c:pt idx="301">
                  <c:v>-3.3599999999999994</c:v>
                </c:pt>
                <c:pt idx="302">
                  <c:v>-3.740000000000002</c:v>
                </c:pt>
                <c:pt idx="303">
                  <c:v>-4.8700000000000045</c:v>
                </c:pt>
                <c:pt idx="304">
                  <c:v>-3.7199999999999989</c:v>
                </c:pt>
                <c:pt idx="305">
                  <c:v>-11.719999999999999</c:v>
                </c:pt>
                <c:pt idx="306">
                  <c:v>0</c:v>
                </c:pt>
                <c:pt idx="307">
                  <c:v>0</c:v>
                </c:pt>
                <c:pt idx="308">
                  <c:v>-1.8299999999999983</c:v>
                </c:pt>
                <c:pt idx="309">
                  <c:v>-1.519999999999996</c:v>
                </c:pt>
                <c:pt idx="310">
                  <c:v>-1.8100000000000023</c:v>
                </c:pt>
                <c:pt idx="311">
                  <c:v>-0.83999999999999631</c:v>
                </c:pt>
                <c:pt idx="312">
                  <c:v>-0.92000000000000171</c:v>
                </c:pt>
                <c:pt idx="313">
                  <c:v>-1.1799999999999997</c:v>
                </c:pt>
                <c:pt idx="314">
                  <c:v>-2.6099999999999994</c:v>
                </c:pt>
                <c:pt idx="315">
                  <c:v>-0.82000000000000028</c:v>
                </c:pt>
                <c:pt idx="316">
                  <c:v>-0.84999999999999787</c:v>
                </c:pt>
                <c:pt idx="317">
                  <c:v>-2.8900000000000006</c:v>
                </c:pt>
                <c:pt idx="318">
                  <c:v>-3.730000000000004</c:v>
                </c:pt>
                <c:pt idx="319">
                  <c:v>-1.6799999999999997</c:v>
                </c:pt>
                <c:pt idx="320">
                  <c:v>-0.78999999999999915</c:v>
                </c:pt>
                <c:pt idx="321">
                  <c:v>-0.66000000000000369</c:v>
                </c:pt>
                <c:pt idx="322">
                  <c:v>-1.5900000000000034</c:v>
                </c:pt>
                <c:pt idx="323">
                  <c:v>-0.69000000000000483</c:v>
                </c:pt>
                <c:pt idx="324">
                  <c:v>-1.7399999999999949</c:v>
                </c:pt>
                <c:pt idx="325">
                  <c:v>-1.3699999999999974</c:v>
                </c:pt>
                <c:pt idx="326">
                  <c:v>-1.3900000000000006</c:v>
                </c:pt>
                <c:pt idx="327">
                  <c:v>-2.6499999999999986</c:v>
                </c:pt>
                <c:pt idx="328">
                  <c:v>-1.3799999999999955</c:v>
                </c:pt>
                <c:pt idx="329">
                  <c:v>-2.009999999999998</c:v>
                </c:pt>
                <c:pt idx="330">
                  <c:v>-2.009999999999998</c:v>
                </c:pt>
                <c:pt idx="331">
                  <c:v>-0.36999999999999744</c:v>
                </c:pt>
                <c:pt idx="332">
                  <c:v>-3.5</c:v>
                </c:pt>
                <c:pt idx="333">
                  <c:v>-2.1299999999999955</c:v>
                </c:pt>
                <c:pt idx="334">
                  <c:v>-1.1799999999999997</c:v>
                </c:pt>
                <c:pt idx="335">
                  <c:v>-1.5700000000000003</c:v>
                </c:pt>
                <c:pt idx="336">
                  <c:v>-1.120000000000001</c:v>
                </c:pt>
                <c:pt idx="337">
                  <c:v>-0.94000000000000128</c:v>
                </c:pt>
                <c:pt idx="338">
                  <c:v>-1.4400000000000013</c:v>
                </c:pt>
                <c:pt idx="339">
                  <c:v>-1.5699999999999985</c:v>
                </c:pt>
                <c:pt idx="340">
                  <c:v>-2.8000000000000007</c:v>
                </c:pt>
                <c:pt idx="341">
                  <c:v>-0.47000000000000242</c:v>
                </c:pt>
                <c:pt idx="342">
                  <c:v>-1</c:v>
                </c:pt>
                <c:pt idx="343">
                  <c:v>-1.8599999999999994</c:v>
                </c:pt>
                <c:pt idx="344">
                  <c:v>-1.259999999999998</c:v>
                </c:pt>
                <c:pt idx="345">
                  <c:v>-0.67000000000000171</c:v>
                </c:pt>
                <c:pt idx="346">
                  <c:v>-0.57999999999999829</c:v>
                </c:pt>
                <c:pt idx="347">
                  <c:v>-2.0300000000000011</c:v>
                </c:pt>
                <c:pt idx="348">
                  <c:v>-1.2100000000000009</c:v>
                </c:pt>
                <c:pt idx="349">
                  <c:v>-2.519999999999996</c:v>
                </c:pt>
                <c:pt idx="350">
                  <c:v>-0.82000000000000028</c:v>
                </c:pt>
                <c:pt idx="351">
                  <c:v>-3.2100000000000009</c:v>
                </c:pt>
                <c:pt idx="352">
                  <c:v>-2.1099999999999994</c:v>
                </c:pt>
                <c:pt idx="353">
                  <c:v>-1.1200000000000045</c:v>
                </c:pt>
                <c:pt idx="354">
                  <c:v>-1.3600000000000065</c:v>
                </c:pt>
                <c:pt idx="355">
                  <c:v>-0.41000000000000369</c:v>
                </c:pt>
                <c:pt idx="356">
                  <c:v>-1.1599999999999966</c:v>
                </c:pt>
                <c:pt idx="357">
                  <c:v>-3.1499999999999986</c:v>
                </c:pt>
                <c:pt idx="358">
                  <c:v>-0.53000000000000114</c:v>
                </c:pt>
                <c:pt idx="359">
                  <c:v>-3.8999999999999986</c:v>
                </c:pt>
                <c:pt idx="360">
                  <c:v>-2.2300000000000004</c:v>
                </c:pt>
                <c:pt idx="361">
                  <c:v>-3.2799999999999976</c:v>
                </c:pt>
                <c:pt idx="362">
                  <c:v>-2.2300000000000004</c:v>
                </c:pt>
                <c:pt idx="363">
                  <c:v>-2.3200000000000003</c:v>
                </c:pt>
                <c:pt idx="364">
                  <c:v>-0.94999999999999929</c:v>
                </c:pt>
                <c:pt idx="365">
                  <c:v>-1.4400000000000013</c:v>
                </c:pt>
                <c:pt idx="366">
                  <c:v>-1.5900000000000034</c:v>
                </c:pt>
                <c:pt idx="367">
                  <c:v>-3.0300000000000011</c:v>
                </c:pt>
                <c:pt idx="368">
                  <c:v>-0.89000000000000057</c:v>
                </c:pt>
                <c:pt idx="369">
                  <c:v>-1.5100000000000051</c:v>
                </c:pt>
                <c:pt idx="370">
                  <c:v>-2.0800000000000054</c:v>
                </c:pt>
                <c:pt idx="371">
                  <c:v>-3.6799999999999997</c:v>
                </c:pt>
                <c:pt idx="372">
                  <c:v>-2.4899999999999949</c:v>
                </c:pt>
                <c:pt idx="373">
                  <c:v>-2.480000000000004</c:v>
                </c:pt>
                <c:pt idx="374">
                  <c:v>-1.6799999999999997</c:v>
                </c:pt>
                <c:pt idx="375">
                  <c:v>-1.0300000000000011</c:v>
                </c:pt>
                <c:pt idx="376">
                  <c:v>-1.509999999999998</c:v>
                </c:pt>
                <c:pt idx="377">
                  <c:v>-1.4499999999999957</c:v>
                </c:pt>
                <c:pt idx="378">
                  <c:v>-0.36000000000000654</c:v>
                </c:pt>
                <c:pt idx="379">
                  <c:v>-1.470000000000006</c:v>
                </c:pt>
                <c:pt idx="380">
                  <c:v>-1.220000000000006</c:v>
                </c:pt>
                <c:pt idx="381">
                  <c:v>-0.89000000000000057</c:v>
                </c:pt>
                <c:pt idx="382">
                  <c:v>-2.0400000000000063</c:v>
                </c:pt>
                <c:pt idx="383">
                  <c:v>-2.0499999999999972</c:v>
                </c:pt>
                <c:pt idx="384">
                  <c:v>-1.8399999999999963</c:v>
                </c:pt>
                <c:pt idx="385">
                  <c:v>-3</c:v>
                </c:pt>
                <c:pt idx="386">
                  <c:v>-1.5300000000000011</c:v>
                </c:pt>
                <c:pt idx="387">
                  <c:v>-1.6700000000000017</c:v>
                </c:pt>
                <c:pt idx="388">
                  <c:v>-0.53000000000000114</c:v>
                </c:pt>
                <c:pt idx="389">
                  <c:v>-0.94000000000000128</c:v>
                </c:pt>
                <c:pt idx="390">
                  <c:v>-1.2300000000000004</c:v>
                </c:pt>
                <c:pt idx="391">
                  <c:v>-0.60000000000000142</c:v>
                </c:pt>
                <c:pt idx="392">
                  <c:v>-1.3500000000000014</c:v>
                </c:pt>
                <c:pt idx="393">
                  <c:v>-1.1000000000000014</c:v>
                </c:pt>
                <c:pt idx="394">
                  <c:v>-2.980000000000004</c:v>
                </c:pt>
                <c:pt idx="395">
                  <c:v>-4.7800000000000011</c:v>
                </c:pt>
                <c:pt idx="396">
                  <c:v>-3.25</c:v>
                </c:pt>
                <c:pt idx="397">
                  <c:v>-2.0300000000000011</c:v>
                </c:pt>
                <c:pt idx="398">
                  <c:v>-1.6099999999999994</c:v>
                </c:pt>
                <c:pt idx="399">
                  <c:v>-2.509999999999998</c:v>
                </c:pt>
                <c:pt idx="400">
                  <c:v>-0.28999999999999915</c:v>
                </c:pt>
                <c:pt idx="401">
                  <c:v>-1.0900000000000034</c:v>
                </c:pt>
                <c:pt idx="402">
                  <c:v>-0.28000000000000114</c:v>
                </c:pt>
                <c:pt idx="403">
                  <c:v>-1.2399999999999949</c:v>
                </c:pt>
                <c:pt idx="404">
                  <c:v>-0.87999999999999545</c:v>
                </c:pt>
                <c:pt idx="405">
                  <c:v>-2.0300000000000011</c:v>
                </c:pt>
                <c:pt idx="406">
                  <c:v>-1.5700000000000003</c:v>
                </c:pt>
                <c:pt idx="407">
                  <c:v>-0.71000000000000085</c:v>
                </c:pt>
                <c:pt idx="408">
                  <c:v>-7.99</c:v>
                </c:pt>
                <c:pt idx="409">
                  <c:v>-5.98</c:v>
                </c:pt>
                <c:pt idx="410">
                  <c:v>-7.96</c:v>
                </c:pt>
                <c:pt idx="411">
                  <c:v>-4.32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-9.120000000000001</c:v>
                </c:pt>
                <c:pt idx="418">
                  <c:v>-2.240000000000002</c:v>
                </c:pt>
                <c:pt idx="419">
                  <c:v>-2.2900000000000063</c:v>
                </c:pt>
                <c:pt idx="420">
                  <c:v>-2.9799999999999969</c:v>
                </c:pt>
                <c:pt idx="421">
                  <c:v>-10</c:v>
                </c:pt>
                <c:pt idx="422">
                  <c:v>-5.4400000000000013</c:v>
                </c:pt>
                <c:pt idx="423">
                  <c:v>0</c:v>
                </c:pt>
                <c:pt idx="424">
                  <c:v>-11.15</c:v>
                </c:pt>
                <c:pt idx="425">
                  <c:v>0</c:v>
                </c:pt>
                <c:pt idx="426">
                  <c:v>-8.2800000000000011</c:v>
                </c:pt>
                <c:pt idx="427">
                  <c:v>-6.5600000000000023</c:v>
                </c:pt>
                <c:pt idx="428">
                  <c:v>-2.980000000000004</c:v>
                </c:pt>
                <c:pt idx="429">
                  <c:v>-5.6000000000000014</c:v>
                </c:pt>
                <c:pt idx="430">
                  <c:v>-14.68</c:v>
                </c:pt>
                <c:pt idx="431">
                  <c:v>-10.030000000000001</c:v>
                </c:pt>
                <c:pt idx="432">
                  <c:v>-5.9199999999999982</c:v>
                </c:pt>
                <c:pt idx="433">
                  <c:v>-10.9</c:v>
                </c:pt>
                <c:pt idx="434">
                  <c:v>-14.469999999999999</c:v>
                </c:pt>
                <c:pt idx="435">
                  <c:v>-5.9</c:v>
                </c:pt>
                <c:pt idx="436">
                  <c:v>-8.34</c:v>
                </c:pt>
                <c:pt idx="437">
                  <c:v>-4.9600000000000009</c:v>
                </c:pt>
                <c:pt idx="438">
                  <c:v>-9.509999999999998</c:v>
                </c:pt>
                <c:pt idx="439">
                  <c:v>-4.2299999999999969</c:v>
                </c:pt>
                <c:pt idx="440">
                  <c:v>-5.8900000000000006</c:v>
                </c:pt>
                <c:pt idx="441">
                  <c:v>-7.2700000000000031</c:v>
                </c:pt>
                <c:pt idx="442">
                  <c:v>-2.4600000000000009</c:v>
                </c:pt>
                <c:pt idx="443">
                  <c:v>-6.759999999999998</c:v>
                </c:pt>
                <c:pt idx="444">
                  <c:v>-4.2299999999999969</c:v>
                </c:pt>
                <c:pt idx="445">
                  <c:v>-5.2299999999999969</c:v>
                </c:pt>
                <c:pt idx="446">
                  <c:v>-2.8699999999999974</c:v>
                </c:pt>
                <c:pt idx="447">
                  <c:v>-4.07</c:v>
                </c:pt>
                <c:pt idx="448">
                  <c:v>-4.9699999999999989</c:v>
                </c:pt>
                <c:pt idx="449">
                  <c:v>-3.5900000000000034</c:v>
                </c:pt>
                <c:pt idx="450">
                  <c:v>-4.3299999999999983</c:v>
                </c:pt>
                <c:pt idx="451">
                  <c:v>-2.3999999999999986</c:v>
                </c:pt>
                <c:pt idx="452">
                  <c:v>0</c:v>
                </c:pt>
                <c:pt idx="453">
                  <c:v>0</c:v>
                </c:pt>
                <c:pt idx="454">
                  <c:v>-11.310000000000002</c:v>
                </c:pt>
                <c:pt idx="455">
                  <c:v>0</c:v>
                </c:pt>
                <c:pt idx="456">
                  <c:v>-3.9999999999999964</c:v>
                </c:pt>
                <c:pt idx="457">
                  <c:v>-1.5899999999999999</c:v>
                </c:pt>
                <c:pt idx="458">
                  <c:v>-5.389999999999997</c:v>
                </c:pt>
                <c:pt idx="459">
                  <c:v>-2.7200000000000024</c:v>
                </c:pt>
                <c:pt idx="460">
                  <c:v>-2.3599999999999994</c:v>
                </c:pt>
                <c:pt idx="461">
                  <c:v>-2.0700000000000003</c:v>
                </c:pt>
                <c:pt idx="462">
                  <c:v>-0.83999999999999631</c:v>
                </c:pt>
                <c:pt idx="463">
                  <c:v>-1.3700000000000045</c:v>
                </c:pt>
                <c:pt idx="464">
                  <c:v>-0.53999999999999915</c:v>
                </c:pt>
                <c:pt idx="465">
                  <c:v>-0.94999999999999574</c:v>
                </c:pt>
                <c:pt idx="466">
                  <c:v>-1.2999999999999972</c:v>
                </c:pt>
                <c:pt idx="467">
                  <c:v>-1.2700000000000031</c:v>
                </c:pt>
                <c:pt idx="468">
                  <c:v>-0.35999999999999943</c:v>
                </c:pt>
                <c:pt idx="469">
                  <c:v>-0.39000000000000057</c:v>
                </c:pt>
                <c:pt idx="470">
                  <c:v>-0.28999999999999915</c:v>
                </c:pt>
                <c:pt idx="471">
                  <c:v>-0.89999999999999858</c:v>
                </c:pt>
                <c:pt idx="472">
                  <c:v>-0.58999999999999631</c:v>
                </c:pt>
                <c:pt idx="473">
                  <c:v>-0.96999999999999886</c:v>
                </c:pt>
                <c:pt idx="474">
                  <c:v>-3.0900000000000034</c:v>
                </c:pt>
                <c:pt idx="475">
                  <c:v>-0.78000000000000114</c:v>
                </c:pt>
                <c:pt idx="476">
                  <c:v>-3.0999999999999943</c:v>
                </c:pt>
                <c:pt idx="477">
                  <c:v>-2.2099999999999937</c:v>
                </c:pt>
                <c:pt idx="478">
                  <c:v>-2.4200000000000017</c:v>
                </c:pt>
                <c:pt idx="479">
                  <c:v>-3.2700000000000031</c:v>
                </c:pt>
                <c:pt idx="480">
                  <c:v>-2.4100000000000037</c:v>
                </c:pt>
                <c:pt idx="481">
                  <c:v>-1.3599999999999994</c:v>
                </c:pt>
                <c:pt idx="482">
                  <c:v>-2.9299999999999997</c:v>
                </c:pt>
                <c:pt idx="483">
                  <c:v>-3.8599999999999994</c:v>
                </c:pt>
                <c:pt idx="484">
                  <c:v>-3.2600000000000016</c:v>
                </c:pt>
                <c:pt idx="485">
                  <c:v>-3.1499999999999986</c:v>
                </c:pt>
                <c:pt idx="486">
                  <c:v>-1.1600000000000037</c:v>
                </c:pt>
                <c:pt idx="487">
                  <c:v>-0.33999999999999631</c:v>
                </c:pt>
                <c:pt idx="488">
                  <c:v>-1.5600000000000023</c:v>
                </c:pt>
                <c:pt idx="489">
                  <c:v>-0.49000000000000199</c:v>
                </c:pt>
                <c:pt idx="490">
                  <c:v>-0.65999999999999659</c:v>
                </c:pt>
                <c:pt idx="491">
                  <c:v>-0.68999999999999773</c:v>
                </c:pt>
                <c:pt idx="492">
                  <c:v>-0.64999999999999858</c:v>
                </c:pt>
                <c:pt idx="493">
                  <c:v>-0.59000000000000341</c:v>
                </c:pt>
                <c:pt idx="494">
                  <c:v>-0.60999999999999943</c:v>
                </c:pt>
                <c:pt idx="495">
                  <c:v>-0.35000000000000142</c:v>
                </c:pt>
                <c:pt idx="496">
                  <c:v>-0.35000000000000142</c:v>
                </c:pt>
                <c:pt idx="497">
                  <c:v>-0.74000000000000199</c:v>
                </c:pt>
                <c:pt idx="498">
                  <c:v>-1.1000000000000014</c:v>
                </c:pt>
                <c:pt idx="499">
                  <c:v>-0.35999999999999943</c:v>
                </c:pt>
                <c:pt idx="500">
                  <c:v>-0.68999999999999773</c:v>
                </c:pt>
                <c:pt idx="501">
                  <c:v>-0.82999999999999829</c:v>
                </c:pt>
                <c:pt idx="502">
                  <c:v>-0.67000000000000171</c:v>
                </c:pt>
                <c:pt idx="503">
                  <c:v>-0.42999999999999972</c:v>
                </c:pt>
                <c:pt idx="504">
                  <c:v>-1.75</c:v>
                </c:pt>
                <c:pt idx="505">
                  <c:v>-0.95000000000000284</c:v>
                </c:pt>
                <c:pt idx="506">
                  <c:v>-0.48999999999999844</c:v>
                </c:pt>
                <c:pt idx="507">
                  <c:v>-0.61999999999999744</c:v>
                </c:pt>
                <c:pt idx="508">
                  <c:v>-1.360000000000003</c:v>
                </c:pt>
                <c:pt idx="509">
                  <c:v>-0.55000000000000426</c:v>
                </c:pt>
                <c:pt idx="510">
                  <c:v>-1.3900000000000006</c:v>
                </c:pt>
                <c:pt idx="511">
                  <c:v>-2.8100000000000023</c:v>
                </c:pt>
                <c:pt idx="512">
                  <c:v>-0.19999999999999574</c:v>
                </c:pt>
                <c:pt idx="513">
                  <c:v>-0.56000000000000227</c:v>
                </c:pt>
                <c:pt idx="514">
                  <c:v>-0.49000000000000199</c:v>
                </c:pt>
                <c:pt idx="515">
                  <c:v>-0.99000000000000199</c:v>
                </c:pt>
                <c:pt idx="516">
                  <c:v>-0.39000000000000057</c:v>
                </c:pt>
                <c:pt idx="517">
                  <c:v>-0.64999999999999858</c:v>
                </c:pt>
                <c:pt idx="518">
                  <c:v>-1.0399999999999991</c:v>
                </c:pt>
                <c:pt idx="519">
                  <c:v>-1.3300000000000054</c:v>
                </c:pt>
                <c:pt idx="520">
                  <c:v>-0.78000000000000114</c:v>
                </c:pt>
                <c:pt idx="521">
                  <c:v>-1.1299999999999955</c:v>
                </c:pt>
                <c:pt idx="522">
                  <c:v>-0.96000000000000085</c:v>
                </c:pt>
                <c:pt idx="523">
                  <c:v>-0.40000000000000568</c:v>
                </c:pt>
                <c:pt idx="524">
                  <c:v>-2.5700000000000003</c:v>
                </c:pt>
                <c:pt idx="525">
                  <c:v>-0.18999999999999773</c:v>
                </c:pt>
                <c:pt idx="526">
                  <c:v>-1.019999999999996</c:v>
                </c:pt>
                <c:pt idx="527">
                  <c:v>-1.2999999999999972</c:v>
                </c:pt>
                <c:pt idx="528">
                  <c:v>-0.60999999999999943</c:v>
                </c:pt>
                <c:pt idx="529">
                  <c:v>-1.5400000000000063</c:v>
                </c:pt>
                <c:pt idx="530">
                  <c:v>-0.55000000000000071</c:v>
                </c:pt>
                <c:pt idx="531">
                  <c:v>-0.75</c:v>
                </c:pt>
                <c:pt idx="532">
                  <c:v>-0.48000000000000043</c:v>
                </c:pt>
                <c:pt idx="533">
                  <c:v>-3.9600000000000009</c:v>
                </c:pt>
                <c:pt idx="534">
                  <c:v>-2.0300000000000011</c:v>
                </c:pt>
                <c:pt idx="535">
                  <c:v>-0.47999999999999687</c:v>
                </c:pt>
                <c:pt idx="536">
                  <c:v>-0.30000000000000426</c:v>
                </c:pt>
                <c:pt idx="537">
                  <c:v>-0.18000000000000682</c:v>
                </c:pt>
                <c:pt idx="538">
                  <c:v>-0.89000000000000057</c:v>
                </c:pt>
                <c:pt idx="539">
                  <c:v>-0.28000000000000114</c:v>
                </c:pt>
                <c:pt idx="540">
                  <c:v>-0.42999999999999972</c:v>
                </c:pt>
                <c:pt idx="541">
                  <c:v>-0.35999999999999943</c:v>
                </c:pt>
                <c:pt idx="542">
                  <c:v>-0.54999999999999716</c:v>
                </c:pt>
                <c:pt idx="543">
                  <c:v>-0.65999999999999659</c:v>
                </c:pt>
                <c:pt idx="544">
                  <c:v>-0.92000000000000171</c:v>
                </c:pt>
                <c:pt idx="545">
                  <c:v>-0.60999999999999943</c:v>
                </c:pt>
                <c:pt idx="546">
                  <c:v>-0.5800000000000054</c:v>
                </c:pt>
                <c:pt idx="547">
                  <c:v>-0.5</c:v>
                </c:pt>
                <c:pt idx="548">
                  <c:v>-0.59000000000000341</c:v>
                </c:pt>
                <c:pt idx="549">
                  <c:v>-0.71999999999999886</c:v>
                </c:pt>
                <c:pt idx="550">
                  <c:v>-0.32000000000000028</c:v>
                </c:pt>
                <c:pt idx="551">
                  <c:v>-0.46999999999999886</c:v>
                </c:pt>
                <c:pt idx="552">
                  <c:v>-2.1300000000000026</c:v>
                </c:pt>
                <c:pt idx="553">
                  <c:v>-2.5</c:v>
                </c:pt>
                <c:pt idx="554">
                  <c:v>-1.8200000000000003</c:v>
                </c:pt>
                <c:pt idx="555">
                  <c:v>-2.2200000000000024</c:v>
                </c:pt>
                <c:pt idx="556">
                  <c:v>-1.5199999999999996</c:v>
                </c:pt>
                <c:pt idx="557">
                  <c:v>-0.71000000000000085</c:v>
                </c:pt>
                <c:pt idx="558">
                  <c:v>-0.48999999999999844</c:v>
                </c:pt>
                <c:pt idx="559">
                  <c:v>-1.740000000000002</c:v>
                </c:pt>
                <c:pt idx="560">
                  <c:v>-1.0100000000000051</c:v>
                </c:pt>
                <c:pt idx="561">
                  <c:v>-1.9499999999999957</c:v>
                </c:pt>
                <c:pt idx="562">
                  <c:v>-1.5900000000000034</c:v>
                </c:pt>
                <c:pt idx="563">
                  <c:v>-0.96999999999999886</c:v>
                </c:pt>
                <c:pt idx="564">
                  <c:v>-1.4399999999999977</c:v>
                </c:pt>
                <c:pt idx="565">
                  <c:v>-0.89000000000000057</c:v>
                </c:pt>
                <c:pt idx="566">
                  <c:v>-0.67000000000000171</c:v>
                </c:pt>
                <c:pt idx="567">
                  <c:v>-0.48999999999999488</c:v>
                </c:pt>
                <c:pt idx="568">
                  <c:v>-0.53999999999999915</c:v>
                </c:pt>
                <c:pt idx="569">
                  <c:v>-1.3200000000000003</c:v>
                </c:pt>
                <c:pt idx="570">
                  <c:v>-1.9199999999999946</c:v>
                </c:pt>
                <c:pt idx="571">
                  <c:v>-2.3599999999999994</c:v>
                </c:pt>
                <c:pt idx="572">
                  <c:v>-3.6799999999999997</c:v>
                </c:pt>
                <c:pt idx="573">
                  <c:v>-3.7700000000000031</c:v>
                </c:pt>
                <c:pt idx="574">
                  <c:v>-2.4299999999999997</c:v>
                </c:pt>
                <c:pt idx="575">
                  <c:v>-0.61999999999999744</c:v>
                </c:pt>
                <c:pt idx="576">
                  <c:v>-10.89</c:v>
                </c:pt>
                <c:pt idx="577">
                  <c:v>-7.8900000000000006</c:v>
                </c:pt>
                <c:pt idx="578">
                  <c:v>-6.8900000000000006</c:v>
                </c:pt>
                <c:pt idx="579">
                  <c:v>-4.8900000000000006</c:v>
                </c:pt>
                <c:pt idx="580">
                  <c:v>-2.8900000000000006</c:v>
                </c:pt>
                <c:pt idx="581">
                  <c:v>-3.8900000000000006</c:v>
                </c:pt>
                <c:pt idx="582">
                  <c:v>-1.69</c:v>
                </c:pt>
                <c:pt idx="583">
                  <c:v>-3.67</c:v>
                </c:pt>
                <c:pt idx="584">
                  <c:v>-3.8900000000000006</c:v>
                </c:pt>
                <c:pt idx="585">
                  <c:v>-3.8900000000000006</c:v>
                </c:pt>
                <c:pt idx="586">
                  <c:v>-5.8900000000000006</c:v>
                </c:pt>
                <c:pt idx="587">
                  <c:v>-7.6999999999999957</c:v>
                </c:pt>
                <c:pt idx="588">
                  <c:v>-6.9099999999999966</c:v>
                </c:pt>
                <c:pt idx="589">
                  <c:v>-1.9499999999999993</c:v>
                </c:pt>
                <c:pt idx="590">
                  <c:v>-3.9600000000000009</c:v>
                </c:pt>
                <c:pt idx="591">
                  <c:v>-5.57</c:v>
                </c:pt>
                <c:pt idx="592">
                  <c:v>-4.57</c:v>
                </c:pt>
                <c:pt idx="593">
                  <c:v>-3.7699999999999996</c:v>
                </c:pt>
                <c:pt idx="594">
                  <c:v>-2.8299999999999983</c:v>
                </c:pt>
                <c:pt idx="595">
                  <c:v>-5.4399999999999977</c:v>
                </c:pt>
                <c:pt idx="596">
                  <c:v>-3.5100000000000051</c:v>
                </c:pt>
                <c:pt idx="597">
                  <c:v>-4.509999999999998</c:v>
                </c:pt>
                <c:pt idx="598">
                  <c:v>-5.5499999999999972</c:v>
                </c:pt>
                <c:pt idx="599">
                  <c:v>-2.5199999999999996</c:v>
                </c:pt>
                <c:pt idx="600">
                  <c:v>-7.8099999999999987</c:v>
                </c:pt>
                <c:pt idx="601">
                  <c:v>-4.3499999999999979</c:v>
                </c:pt>
                <c:pt idx="602">
                  <c:v>-6.1199999999999992</c:v>
                </c:pt>
                <c:pt idx="603">
                  <c:v>-11.7</c:v>
                </c:pt>
                <c:pt idx="604">
                  <c:v>-4.3100000000000023</c:v>
                </c:pt>
                <c:pt idx="605">
                  <c:v>-9.0999999999999979</c:v>
                </c:pt>
                <c:pt idx="606">
                  <c:v>-5.2299999999999969</c:v>
                </c:pt>
                <c:pt idx="607">
                  <c:v>-7.75</c:v>
                </c:pt>
                <c:pt idx="608">
                  <c:v>-6.769999999999996</c:v>
                </c:pt>
                <c:pt idx="609">
                  <c:v>-2946.58</c:v>
                </c:pt>
                <c:pt idx="610">
                  <c:v>-2944.14</c:v>
                </c:pt>
                <c:pt idx="611">
                  <c:v>-2944.26</c:v>
                </c:pt>
                <c:pt idx="612">
                  <c:v>-2944.25</c:v>
                </c:pt>
                <c:pt idx="613">
                  <c:v>-2946.06</c:v>
                </c:pt>
                <c:pt idx="614">
                  <c:v>-2946.66</c:v>
                </c:pt>
                <c:pt idx="615">
                  <c:v>-2949.16</c:v>
                </c:pt>
                <c:pt idx="616">
                  <c:v>-2951.5699999999997</c:v>
                </c:pt>
                <c:pt idx="617">
                  <c:v>-2954.11</c:v>
                </c:pt>
                <c:pt idx="618">
                  <c:v>-7.6400000000000006</c:v>
                </c:pt>
                <c:pt idx="619">
                  <c:v>-5.0499999999999972</c:v>
                </c:pt>
                <c:pt idx="620">
                  <c:v>-2.8600000000000065</c:v>
                </c:pt>
                <c:pt idx="621">
                  <c:v>-5.3399999999999963</c:v>
                </c:pt>
                <c:pt idx="622">
                  <c:v>-2.1200000000000045</c:v>
                </c:pt>
                <c:pt idx="623">
                  <c:v>-1.1499999999999986</c:v>
                </c:pt>
                <c:pt idx="624">
                  <c:v>-1.3400000000000034</c:v>
                </c:pt>
                <c:pt idx="625">
                  <c:v>-1.740000000000002</c:v>
                </c:pt>
                <c:pt idx="626">
                  <c:v>-1.1099999999999994</c:v>
                </c:pt>
                <c:pt idx="627">
                  <c:v>-0.58999999999999986</c:v>
                </c:pt>
                <c:pt idx="628">
                  <c:v>-2.3299999999999983</c:v>
                </c:pt>
                <c:pt idx="629">
                  <c:v>-1.7999999999999972</c:v>
                </c:pt>
                <c:pt idx="630">
                  <c:v>-0.97999999999999687</c:v>
                </c:pt>
                <c:pt idx="631">
                  <c:v>-0.67999999999999972</c:v>
                </c:pt>
                <c:pt idx="632">
                  <c:v>-1.25</c:v>
                </c:pt>
                <c:pt idx="633">
                  <c:v>-1.980000000000004</c:v>
                </c:pt>
                <c:pt idx="634">
                  <c:v>-1.0300000000000011</c:v>
                </c:pt>
                <c:pt idx="635">
                  <c:v>-0.96999999999999886</c:v>
                </c:pt>
                <c:pt idx="636">
                  <c:v>-0.91000000000000369</c:v>
                </c:pt>
                <c:pt idx="637">
                  <c:v>-1.009999999999998</c:v>
                </c:pt>
                <c:pt idx="638">
                  <c:v>-0.84000000000000341</c:v>
                </c:pt>
                <c:pt idx="639">
                  <c:v>-0.21000000000000085</c:v>
                </c:pt>
                <c:pt idx="640">
                  <c:v>-0.95000000000000284</c:v>
                </c:pt>
                <c:pt idx="641">
                  <c:v>-0.36000000000000654</c:v>
                </c:pt>
                <c:pt idx="642">
                  <c:v>-1.25</c:v>
                </c:pt>
                <c:pt idx="643">
                  <c:v>-0.42999999999999972</c:v>
                </c:pt>
                <c:pt idx="644">
                  <c:v>-0.60999999999999943</c:v>
                </c:pt>
                <c:pt idx="645">
                  <c:v>-1.0400000000000063</c:v>
                </c:pt>
                <c:pt idx="646">
                  <c:v>-2.2199999999999989</c:v>
                </c:pt>
                <c:pt idx="647">
                  <c:v>-2.1799999999999997</c:v>
                </c:pt>
                <c:pt idx="648">
                  <c:v>-0.78000000000000114</c:v>
                </c:pt>
                <c:pt idx="649">
                  <c:v>-1.7899999999999991</c:v>
                </c:pt>
                <c:pt idx="650">
                  <c:v>-0.47000000000000064</c:v>
                </c:pt>
                <c:pt idx="651">
                  <c:v>-2.4499999999999993</c:v>
                </c:pt>
                <c:pt idx="652">
                  <c:v>-3.3499999999999996</c:v>
                </c:pt>
                <c:pt idx="653">
                  <c:v>-5.18</c:v>
                </c:pt>
                <c:pt idx="654">
                  <c:v>-9.0000000000003411E-2</c:v>
                </c:pt>
                <c:pt idx="655">
                  <c:v>-1.3400000000000034</c:v>
                </c:pt>
                <c:pt idx="656">
                  <c:v>-0.81999999999999318</c:v>
                </c:pt>
                <c:pt idx="657">
                  <c:v>-2.5799999999999983</c:v>
                </c:pt>
                <c:pt idx="658">
                  <c:v>-0.35000000000000142</c:v>
                </c:pt>
                <c:pt idx="659">
                  <c:v>-0.48000000000000398</c:v>
                </c:pt>
                <c:pt idx="660">
                  <c:v>-0.90999999999999659</c:v>
                </c:pt>
                <c:pt idx="661">
                  <c:v>-2</c:v>
                </c:pt>
                <c:pt idx="662">
                  <c:v>-2.7800000000000011</c:v>
                </c:pt>
                <c:pt idx="663">
                  <c:v>-1.1600000000000037</c:v>
                </c:pt>
                <c:pt idx="664">
                  <c:v>-1</c:v>
                </c:pt>
                <c:pt idx="665">
                  <c:v>-0.42000000000000171</c:v>
                </c:pt>
                <c:pt idx="666">
                  <c:v>-0.5800000000000054</c:v>
                </c:pt>
                <c:pt idx="667">
                  <c:v>-0.47999999999999687</c:v>
                </c:pt>
                <c:pt idx="668">
                  <c:v>-1.1899999999999977</c:v>
                </c:pt>
                <c:pt idx="669">
                  <c:v>-0.12000000000000455</c:v>
                </c:pt>
                <c:pt idx="670">
                  <c:v>-0.48000000000000398</c:v>
                </c:pt>
                <c:pt idx="671">
                  <c:v>-1.1600000000000037</c:v>
                </c:pt>
                <c:pt idx="672">
                  <c:v>-0.28000000000000114</c:v>
                </c:pt>
                <c:pt idx="673">
                  <c:v>-1.4499999999999993</c:v>
                </c:pt>
                <c:pt idx="674">
                  <c:v>-1.75</c:v>
                </c:pt>
                <c:pt idx="675">
                  <c:v>-3.8900000000000006</c:v>
                </c:pt>
                <c:pt idx="676">
                  <c:v>-2.9800000000000004</c:v>
                </c:pt>
                <c:pt idx="677">
                  <c:v>-2.59</c:v>
                </c:pt>
                <c:pt idx="678">
                  <c:v>-0.82000000000000028</c:v>
                </c:pt>
                <c:pt idx="679">
                  <c:v>-2.1199999999999974</c:v>
                </c:pt>
                <c:pt idx="680">
                  <c:v>-1.3200000000000003</c:v>
                </c:pt>
                <c:pt idx="681">
                  <c:v>-1.4500000000000028</c:v>
                </c:pt>
                <c:pt idx="682">
                  <c:v>-0.70000000000000284</c:v>
                </c:pt>
                <c:pt idx="683">
                  <c:v>-0.44999999999999574</c:v>
                </c:pt>
                <c:pt idx="684">
                  <c:v>-2.7000000000000028</c:v>
                </c:pt>
                <c:pt idx="685">
                  <c:v>-1.7999999999999972</c:v>
                </c:pt>
                <c:pt idx="686">
                  <c:v>-2.5</c:v>
                </c:pt>
                <c:pt idx="687">
                  <c:v>-1.3800000000000026</c:v>
                </c:pt>
                <c:pt idx="688">
                  <c:v>-0.57000000000000028</c:v>
                </c:pt>
                <c:pt idx="689">
                  <c:v>-0.28999999999999915</c:v>
                </c:pt>
                <c:pt idx="690">
                  <c:v>-0.18999999999999773</c:v>
                </c:pt>
                <c:pt idx="691">
                  <c:v>-0.22000000000000597</c:v>
                </c:pt>
                <c:pt idx="692">
                  <c:v>-1.4600000000000009</c:v>
                </c:pt>
                <c:pt idx="693">
                  <c:v>-0.89999999999999858</c:v>
                </c:pt>
                <c:pt idx="694">
                  <c:v>-0.69999999999999574</c:v>
                </c:pt>
                <c:pt idx="695">
                  <c:v>-1</c:v>
                </c:pt>
                <c:pt idx="696">
                  <c:v>-5.9399999999999977</c:v>
                </c:pt>
                <c:pt idx="697">
                  <c:v>-4.5799999999999983</c:v>
                </c:pt>
                <c:pt idx="698">
                  <c:v>-5.2899999999999991</c:v>
                </c:pt>
                <c:pt idx="699">
                  <c:v>-2.91</c:v>
                </c:pt>
                <c:pt idx="700">
                  <c:v>-2.8500000000000014</c:v>
                </c:pt>
                <c:pt idx="701">
                  <c:v>-2.8400000000000034</c:v>
                </c:pt>
                <c:pt idx="702">
                  <c:v>-0.23999999999999488</c:v>
                </c:pt>
                <c:pt idx="703">
                  <c:v>-0.60999999999999943</c:v>
                </c:pt>
                <c:pt idx="704">
                  <c:v>-1.1599999999999966</c:v>
                </c:pt>
                <c:pt idx="705">
                  <c:v>-1.5499999999999972</c:v>
                </c:pt>
                <c:pt idx="706">
                  <c:v>-0.5</c:v>
                </c:pt>
                <c:pt idx="707">
                  <c:v>-1.9499999999999957</c:v>
                </c:pt>
                <c:pt idx="708">
                  <c:v>-0.96999999999999886</c:v>
                </c:pt>
                <c:pt idx="709">
                  <c:v>-1.6199999999999974</c:v>
                </c:pt>
                <c:pt idx="710">
                  <c:v>-1.1799999999999997</c:v>
                </c:pt>
                <c:pt idx="711">
                  <c:v>-0.92999999999999972</c:v>
                </c:pt>
                <c:pt idx="712">
                  <c:v>-1.0300000000000011</c:v>
                </c:pt>
                <c:pt idx="713">
                  <c:v>-1.8699999999999974</c:v>
                </c:pt>
                <c:pt idx="714">
                  <c:v>-1.9799999999999969</c:v>
                </c:pt>
                <c:pt idx="715">
                  <c:v>-1.5599999999999952</c:v>
                </c:pt>
                <c:pt idx="716">
                  <c:v>-1.3200000000000003</c:v>
                </c:pt>
                <c:pt idx="717">
                  <c:v>-1.6600000000000037</c:v>
                </c:pt>
                <c:pt idx="718">
                  <c:v>-1.9399999999999977</c:v>
                </c:pt>
                <c:pt idx="719">
                  <c:v>-1.5</c:v>
                </c:pt>
                <c:pt idx="720">
                  <c:v>-4.6400000000000006</c:v>
                </c:pt>
                <c:pt idx="721">
                  <c:v>-0.46000000000000085</c:v>
                </c:pt>
                <c:pt idx="722">
                  <c:v>-0.66000000000000014</c:v>
                </c:pt>
                <c:pt idx="723">
                  <c:v>-2</c:v>
                </c:pt>
                <c:pt idx="724">
                  <c:v>-2</c:v>
                </c:pt>
                <c:pt idx="725">
                  <c:v>-3.7899999999999991</c:v>
                </c:pt>
                <c:pt idx="726">
                  <c:v>-1.1000000000000014</c:v>
                </c:pt>
                <c:pt idx="727">
                  <c:v>-0.77000000000000313</c:v>
                </c:pt>
                <c:pt idx="728">
                  <c:v>-2.7800000000000011</c:v>
                </c:pt>
                <c:pt idx="729">
                  <c:v>-1.7000000000000028</c:v>
                </c:pt>
                <c:pt idx="730">
                  <c:v>-0.83999999999999631</c:v>
                </c:pt>
                <c:pt idx="731">
                  <c:v>-1.4499999999999957</c:v>
                </c:pt>
                <c:pt idx="732">
                  <c:v>-0.82000000000000028</c:v>
                </c:pt>
                <c:pt idx="733">
                  <c:v>-1.1700000000000017</c:v>
                </c:pt>
                <c:pt idx="734">
                  <c:v>-3.8499999999999943</c:v>
                </c:pt>
                <c:pt idx="735">
                  <c:v>-3.6399999999999935</c:v>
                </c:pt>
                <c:pt idx="736">
                  <c:v>-0.96000000000000085</c:v>
                </c:pt>
                <c:pt idx="737">
                  <c:v>-0.92000000000000171</c:v>
                </c:pt>
                <c:pt idx="738">
                  <c:v>-2.2899999999999991</c:v>
                </c:pt>
                <c:pt idx="739">
                  <c:v>-2.8500000000000014</c:v>
                </c:pt>
                <c:pt idx="740">
                  <c:v>-3.0399999999999991</c:v>
                </c:pt>
                <c:pt idx="741">
                  <c:v>-3.3100000000000023</c:v>
                </c:pt>
                <c:pt idx="742">
                  <c:v>-2.4899999999999949</c:v>
                </c:pt>
                <c:pt idx="743">
                  <c:v>-0.19999999999999574</c:v>
                </c:pt>
                <c:pt idx="744">
                  <c:v>-8.4600000000000009</c:v>
                </c:pt>
                <c:pt idx="745">
                  <c:v>-10</c:v>
                </c:pt>
                <c:pt idx="746">
                  <c:v>-15.010000000000002</c:v>
                </c:pt>
                <c:pt idx="747">
                  <c:v>0</c:v>
                </c:pt>
                <c:pt idx="748">
                  <c:v>0</c:v>
                </c:pt>
                <c:pt idx="749">
                  <c:v>0</c:v>
                </c:pt>
                <c:pt idx="750">
                  <c:v>0</c:v>
                </c:pt>
                <c:pt idx="751">
                  <c:v>0</c:v>
                </c:pt>
                <c:pt idx="752">
                  <c:v>0</c:v>
                </c:pt>
                <c:pt idx="753">
                  <c:v>0</c:v>
                </c:pt>
                <c:pt idx="754">
                  <c:v>0</c:v>
                </c:pt>
                <c:pt idx="755">
                  <c:v>-6.1299999999999955</c:v>
                </c:pt>
                <c:pt idx="756">
                  <c:v>-5</c:v>
                </c:pt>
                <c:pt idx="757">
                  <c:v>0</c:v>
                </c:pt>
                <c:pt idx="758">
                  <c:v>0</c:v>
                </c:pt>
                <c:pt idx="759">
                  <c:v>0</c:v>
                </c:pt>
                <c:pt idx="760">
                  <c:v>0</c:v>
                </c:pt>
                <c:pt idx="761">
                  <c:v>0</c:v>
                </c:pt>
                <c:pt idx="762">
                  <c:v>0</c:v>
                </c:pt>
                <c:pt idx="763">
                  <c:v>0</c:v>
                </c:pt>
                <c:pt idx="764">
                  <c:v>0</c:v>
                </c:pt>
                <c:pt idx="765">
                  <c:v>-10</c:v>
                </c:pt>
                <c:pt idx="766">
                  <c:v>0</c:v>
                </c:pt>
                <c:pt idx="767">
                  <c:v>0</c:v>
                </c:pt>
                <c:pt idx="768">
                  <c:v>-27.47</c:v>
                </c:pt>
                <c:pt idx="769">
                  <c:v>-23.91</c:v>
                </c:pt>
                <c:pt idx="770">
                  <c:v>-15.780000000000001</c:v>
                </c:pt>
                <c:pt idx="771">
                  <c:v>-12.28</c:v>
                </c:pt>
                <c:pt idx="772">
                  <c:v>-12.23</c:v>
                </c:pt>
                <c:pt idx="773">
                  <c:v>-22.9</c:v>
                </c:pt>
                <c:pt idx="774">
                  <c:v>-6.4600000000000009</c:v>
                </c:pt>
                <c:pt idx="775">
                  <c:v>-17.479999999999997</c:v>
                </c:pt>
                <c:pt idx="776">
                  <c:v>-11.009999999999998</c:v>
                </c:pt>
                <c:pt idx="777">
                  <c:v>-16.290000000000006</c:v>
                </c:pt>
                <c:pt idx="778">
                  <c:v>-15.839999999999996</c:v>
                </c:pt>
                <c:pt idx="779">
                  <c:v>-20.07</c:v>
                </c:pt>
                <c:pt idx="780">
                  <c:v>-27.15</c:v>
                </c:pt>
                <c:pt idx="781">
                  <c:v>-89.72999999999999</c:v>
                </c:pt>
                <c:pt idx="782">
                  <c:v>-93.579999999999984</c:v>
                </c:pt>
                <c:pt idx="783">
                  <c:v>-32.720000000000006</c:v>
                </c:pt>
                <c:pt idx="784">
                  <c:v>-24</c:v>
                </c:pt>
                <c:pt idx="785">
                  <c:v>-11.119999999999997</c:v>
                </c:pt>
                <c:pt idx="786">
                  <c:v>-13.619999999999997</c:v>
                </c:pt>
                <c:pt idx="787">
                  <c:v>-11.119999999999997</c:v>
                </c:pt>
                <c:pt idx="788">
                  <c:v>-25.180000000000007</c:v>
                </c:pt>
                <c:pt idx="789">
                  <c:v>-5.009999999999998</c:v>
                </c:pt>
                <c:pt idx="790">
                  <c:v>-37.409999999999997</c:v>
                </c:pt>
                <c:pt idx="791">
                  <c:v>-30.91</c:v>
                </c:pt>
                <c:pt idx="792">
                  <c:v>-0.62999999999999901</c:v>
                </c:pt>
                <c:pt idx="793">
                  <c:v>-0.51000000000000156</c:v>
                </c:pt>
                <c:pt idx="794">
                  <c:v>-3.379999999999999</c:v>
                </c:pt>
                <c:pt idx="795">
                  <c:v>-0.46999999999999886</c:v>
                </c:pt>
                <c:pt idx="796">
                  <c:v>-0.84999999999999964</c:v>
                </c:pt>
                <c:pt idx="797">
                  <c:v>-1.6499999999999986</c:v>
                </c:pt>
                <c:pt idx="798">
                  <c:v>-3.5499999999999972</c:v>
                </c:pt>
                <c:pt idx="799">
                  <c:v>-3.1300000000000026</c:v>
                </c:pt>
                <c:pt idx="800">
                  <c:v>-0.86999999999999744</c:v>
                </c:pt>
                <c:pt idx="801">
                  <c:v>-32.159999999999997</c:v>
                </c:pt>
                <c:pt idx="802">
                  <c:v>-49.94</c:v>
                </c:pt>
                <c:pt idx="803">
                  <c:v>-45.97</c:v>
                </c:pt>
                <c:pt idx="804">
                  <c:v>-11.019999999999996</c:v>
                </c:pt>
                <c:pt idx="805">
                  <c:v>-51.28</c:v>
                </c:pt>
                <c:pt idx="806">
                  <c:v>-40</c:v>
                </c:pt>
                <c:pt idx="807">
                  <c:v>-12.080000000000005</c:v>
                </c:pt>
                <c:pt idx="808">
                  <c:v>-17.5</c:v>
                </c:pt>
                <c:pt idx="809">
                  <c:v>-2.2100000000000009</c:v>
                </c:pt>
                <c:pt idx="810">
                  <c:v>-0.74000000000000199</c:v>
                </c:pt>
                <c:pt idx="811">
                  <c:v>-1.5300000000000011</c:v>
                </c:pt>
                <c:pt idx="812">
                  <c:v>-53.150000000000006</c:v>
                </c:pt>
                <c:pt idx="813">
                  <c:v>-3.2199999999999989</c:v>
                </c:pt>
                <c:pt idx="814">
                  <c:v>-11.799999999999997</c:v>
                </c:pt>
                <c:pt idx="815">
                  <c:v>-2.8399999999999963</c:v>
                </c:pt>
                <c:pt idx="816">
                  <c:v>-6.3999999999999986</c:v>
                </c:pt>
                <c:pt idx="817">
                  <c:v>-4.6899999999999977</c:v>
                </c:pt>
                <c:pt idx="818">
                  <c:v>-5.4200000000000017</c:v>
                </c:pt>
                <c:pt idx="819">
                  <c:v>-4.72</c:v>
                </c:pt>
                <c:pt idx="820">
                  <c:v>-3.8900000000000006</c:v>
                </c:pt>
                <c:pt idx="821">
                  <c:v>-3.7899999999999991</c:v>
                </c:pt>
                <c:pt idx="822">
                  <c:v>-2.740000000000002</c:v>
                </c:pt>
                <c:pt idx="823">
                  <c:v>-3.2199999999999989</c:v>
                </c:pt>
                <c:pt idx="824">
                  <c:v>-2.8599999999999994</c:v>
                </c:pt>
                <c:pt idx="825">
                  <c:v>-1.4400000000000048</c:v>
                </c:pt>
                <c:pt idx="826">
                  <c:v>-0.86999999999999744</c:v>
                </c:pt>
                <c:pt idx="827">
                  <c:v>-1.1199999999999974</c:v>
                </c:pt>
                <c:pt idx="828">
                  <c:v>-1.9600000000000009</c:v>
                </c:pt>
                <c:pt idx="829">
                  <c:v>-0.68999999999999773</c:v>
                </c:pt>
                <c:pt idx="830">
                  <c:v>-1.3900000000000006</c:v>
                </c:pt>
                <c:pt idx="831">
                  <c:v>-2.9200000000000017</c:v>
                </c:pt>
                <c:pt idx="832">
                  <c:v>-0.60000000000000142</c:v>
                </c:pt>
                <c:pt idx="833">
                  <c:v>-0.60000000000000142</c:v>
                </c:pt>
                <c:pt idx="834">
                  <c:v>-1.9200000000000017</c:v>
                </c:pt>
                <c:pt idx="835">
                  <c:v>-1.3299999999999983</c:v>
                </c:pt>
                <c:pt idx="836">
                  <c:v>-46.56</c:v>
                </c:pt>
                <c:pt idx="837">
                  <c:v>-2.3699999999999974</c:v>
                </c:pt>
                <c:pt idx="838">
                  <c:v>-1.5799999999999983</c:v>
                </c:pt>
                <c:pt idx="839">
                  <c:v>-3.2700000000000031</c:v>
                </c:pt>
                <c:pt idx="840">
                  <c:v>-1.3699999999999974</c:v>
                </c:pt>
                <c:pt idx="841">
                  <c:v>-2.2700000000000031</c:v>
                </c:pt>
                <c:pt idx="842">
                  <c:v>-1.0300000000000011</c:v>
                </c:pt>
                <c:pt idx="843">
                  <c:v>-1.7899999999999991</c:v>
                </c:pt>
                <c:pt idx="844">
                  <c:v>-2.5800000000000018</c:v>
                </c:pt>
                <c:pt idx="845">
                  <c:v>-1.75</c:v>
                </c:pt>
                <c:pt idx="846">
                  <c:v>-1.2999999999999972</c:v>
                </c:pt>
                <c:pt idx="847">
                  <c:v>-0.28000000000000114</c:v>
                </c:pt>
                <c:pt idx="848">
                  <c:v>-1.259999999999998</c:v>
                </c:pt>
                <c:pt idx="849">
                  <c:v>-0.22000000000000597</c:v>
                </c:pt>
                <c:pt idx="850">
                  <c:v>-3.0599999999999952</c:v>
                </c:pt>
                <c:pt idx="851">
                  <c:v>-6.220000000000006</c:v>
                </c:pt>
                <c:pt idx="852">
                  <c:v>-9.2000000000000028</c:v>
                </c:pt>
                <c:pt idx="853">
                  <c:v>-9.2100000000000009</c:v>
                </c:pt>
                <c:pt idx="854">
                  <c:v>-7.8099999999999952</c:v>
                </c:pt>
                <c:pt idx="855">
                  <c:v>-1.6199999999999974</c:v>
                </c:pt>
                <c:pt idx="856">
                  <c:v>-1.5600000000000023</c:v>
                </c:pt>
                <c:pt idx="857">
                  <c:v>-1.5499999999999972</c:v>
                </c:pt>
                <c:pt idx="858">
                  <c:v>-2.4499999999999957</c:v>
                </c:pt>
                <c:pt idx="859">
                  <c:v>-0.96000000000000085</c:v>
                </c:pt>
                <c:pt idx="860">
                  <c:v>-41.67</c:v>
                </c:pt>
                <c:pt idx="861">
                  <c:v>-0.73999999999999488</c:v>
                </c:pt>
                <c:pt idx="862">
                  <c:v>-1.0500000000000043</c:v>
                </c:pt>
                <c:pt idx="863">
                  <c:v>-0.51999999999999602</c:v>
                </c:pt>
                <c:pt idx="864">
                  <c:v>-1.9799999999999969</c:v>
                </c:pt>
                <c:pt idx="865">
                  <c:v>-0.53000000000000114</c:v>
                </c:pt>
                <c:pt idx="866">
                  <c:v>-0.78999999999999915</c:v>
                </c:pt>
                <c:pt idx="867">
                  <c:v>-0.96999999999999886</c:v>
                </c:pt>
                <c:pt idx="868">
                  <c:v>-3.5</c:v>
                </c:pt>
                <c:pt idx="869">
                  <c:v>-2.6099999999999994</c:v>
                </c:pt>
                <c:pt idx="870">
                  <c:v>-1.6300000000000026</c:v>
                </c:pt>
                <c:pt idx="871">
                  <c:v>-1.5600000000000023</c:v>
                </c:pt>
                <c:pt idx="872">
                  <c:v>-1.8999999999999986</c:v>
                </c:pt>
                <c:pt idx="873">
                  <c:v>-1.1400000000000006</c:v>
                </c:pt>
                <c:pt idx="874">
                  <c:v>-1.1600000000000037</c:v>
                </c:pt>
                <c:pt idx="875">
                  <c:v>-26.35</c:v>
                </c:pt>
                <c:pt idx="876">
                  <c:v>-27.979999999999997</c:v>
                </c:pt>
                <c:pt idx="877">
                  <c:v>-21.629999999999995</c:v>
                </c:pt>
                <c:pt idx="878">
                  <c:v>-22.380000000000003</c:v>
                </c:pt>
                <c:pt idx="879">
                  <c:v>-23.97999999999999</c:v>
                </c:pt>
                <c:pt idx="880">
                  <c:v>-5.6400000000000006</c:v>
                </c:pt>
                <c:pt idx="881">
                  <c:v>-0.62000000000000455</c:v>
                </c:pt>
                <c:pt idx="882">
                  <c:v>-1.9399999999999977</c:v>
                </c:pt>
                <c:pt idx="883">
                  <c:v>-1.0899999999999963</c:v>
                </c:pt>
                <c:pt idx="884">
                  <c:v>-8.4200000000000017</c:v>
                </c:pt>
                <c:pt idx="885">
                  <c:v>-2.4600000000000009</c:v>
                </c:pt>
                <c:pt idx="886">
                  <c:v>-2.7800000000000011</c:v>
                </c:pt>
                <c:pt idx="887">
                  <c:v>-2.9600000000000009</c:v>
                </c:pt>
                <c:pt idx="888">
                  <c:v>-2.490000000000002</c:v>
                </c:pt>
                <c:pt idx="889">
                  <c:v>-1.990000000000002</c:v>
                </c:pt>
                <c:pt idx="890">
                  <c:v>-2.2899999999999991</c:v>
                </c:pt>
                <c:pt idx="891">
                  <c:v>-1.8799999999999955</c:v>
                </c:pt>
                <c:pt idx="892">
                  <c:v>-2.8599999999999994</c:v>
                </c:pt>
                <c:pt idx="893">
                  <c:v>-0.55000000000000071</c:v>
                </c:pt>
                <c:pt idx="894">
                  <c:v>-0.85000000000000142</c:v>
                </c:pt>
                <c:pt idx="895">
                  <c:v>-1.0300000000000011</c:v>
                </c:pt>
                <c:pt idx="896">
                  <c:v>-2.009999999999998</c:v>
                </c:pt>
                <c:pt idx="897">
                  <c:v>-1.4300000000000068</c:v>
                </c:pt>
                <c:pt idx="898">
                  <c:v>-1.6400000000000006</c:v>
                </c:pt>
                <c:pt idx="899">
                  <c:v>-28.730000000000004</c:v>
                </c:pt>
                <c:pt idx="900">
                  <c:v>-20.959999999999994</c:v>
                </c:pt>
                <c:pt idx="901">
                  <c:v>-0.60999999999999943</c:v>
                </c:pt>
                <c:pt idx="902">
                  <c:v>-1.259999999999998</c:v>
                </c:pt>
                <c:pt idx="903">
                  <c:v>-0.85000000000000142</c:v>
                </c:pt>
                <c:pt idx="904">
                  <c:v>-0.96000000000000085</c:v>
                </c:pt>
                <c:pt idx="905">
                  <c:v>-0.35999999999999943</c:v>
                </c:pt>
                <c:pt idx="906">
                  <c:v>-1.5</c:v>
                </c:pt>
                <c:pt idx="907">
                  <c:v>-2.0499999999999972</c:v>
                </c:pt>
                <c:pt idx="908">
                  <c:v>-30.57</c:v>
                </c:pt>
                <c:pt idx="909">
                  <c:v>-0.93999999999999773</c:v>
                </c:pt>
                <c:pt idx="910">
                  <c:v>-0.46000000000000085</c:v>
                </c:pt>
                <c:pt idx="911">
                  <c:v>-0.38000000000000256</c:v>
                </c:pt>
                <c:pt idx="912">
                  <c:v>-3.8900000000000006</c:v>
                </c:pt>
                <c:pt idx="913">
                  <c:v>-3.8199999999999985</c:v>
                </c:pt>
                <c:pt idx="914">
                  <c:v>-3</c:v>
                </c:pt>
                <c:pt idx="915">
                  <c:v>-2.92</c:v>
                </c:pt>
                <c:pt idx="916">
                  <c:v>-2.33</c:v>
                </c:pt>
                <c:pt idx="917">
                  <c:v>-1.5000000000000009</c:v>
                </c:pt>
                <c:pt idx="918">
                  <c:v>-2.8499999999999996</c:v>
                </c:pt>
                <c:pt idx="919">
                  <c:v>-2.2999999999999989</c:v>
                </c:pt>
                <c:pt idx="920">
                  <c:v>-0.44000000000000128</c:v>
                </c:pt>
                <c:pt idx="921">
                  <c:v>-3.1099999999999994</c:v>
                </c:pt>
                <c:pt idx="922">
                  <c:v>-3.9799999999999969</c:v>
                </c:pt>
                <c:pt idx="923">
                  <c:v>-3.990000000000002</c:v>
                </c:pt>
                <c:pt idx="924">
                  <c:v>-0.82999999999999829</c:v>
                </c:pt>
                <c:pt idx="925">
                  <c:v>-3.0599999999999952</c:v>
                </c:pt>
                <c:pt idx="926">
                  <c:v>-2.3000000000000007</c:v>
                </c:pt>
                <c:pt idx="927">
                  <c:v>-3</c:v>
                </c:pt>
                <c:pt idx="928">
                  <c:v>-3.8500000000000014</c:v>
                </c:pt>
                <c:pt idx="929">
                  <c:v>-1.8900000000000006</c:v>
                </c:pt>
                <c:pt idx="930">
                  <c:v>-2.8900000000000006</c:v>
                </c:pt>
                <c:pt idx="931">
                  <c:v>-2.3999999999999986</c:v>
                </c:pt>
                <c:pt idx="932">
                  <c:v>-3.9600000000000009</c:v>
                </c:pt>
                <c:pt idx="933">
                  <c:v>-8.6599999999999966</c:v>
                </c:pt>
                <c:pt idx="934">
                  <c:v>-4.0799999999999983</c:v>
                </c:pt>
                <c:pt idx="935">
                  <c:v>-2.8000000000000043</c:v>
                </c:pt>
                <c:pt idx="936">
                  <c:v>-6.52</c:v>
                </c:pt>
                <c:pt idx="937">
                  <c:v>-3.0400000000000009</c:v>
                </c:pt>
                <c:pt idx="938">
                  <c:v>-8.0300000000000011</c:v>
                </c:pt>
                <c:pt idx="939">
                  <c:v>-3.5000000000000009</c:v>
                </c:pt>
                <c:pt idx="940">
                  <c:v>-8.14</c:v>
                </c:pt>
                <c:pt idx="941">
                  <c:v>-5.6</c:v>
                </c:pt>
                <c:pt idx="942">
                  <c:v>-7.5100000000000016</c:v>
                </c:pt>
                <c:pt idx="943">
                  <c:v>-2</c:v>
                </c:pt>
                <c:pt idx="944">
                  <c:v>-2.990000000000002</c:v>
                </c:pt>
                <c:pt idx="945">
                  <c:v>-4.7299999999999969</c:v>
                </c:pt>
                <c:pt idx="946">
                  <c:v>-0.97999999999999687</c:v>
                </c:pt>
                <c:pt idx="947">
                  <c:v>-3.4099999999999966</c:v>
                </c:pt>
                <c:pt idx="948">
                  <c:v>-5</c:v>
                </c:pt>
                <c:pt idx="949">
                  <c:v>-0.95000000000000284</c:v>
                </c:pt>
                <c:pt idx="950">
                  <c:v>-0.96000000000000085</c:v>
                </c:pt>
                <c:pt idx="951">
                  <c:v>-0.46000000000000085</c:v>
                </c:pt>
                <c:pt idx="952">
                  <c:v>-0.5</c:v>
                </c:pt>
                <c:pt idx="953">
                  <c:v>-1</c:v>
                </c:pt>
                <c:pt idx="954">
                  <c:v>-2</c:v>
                </c:pt>
                <c:pt idx="955">
                  <c:v>-1</c:v>
                </c:pt>
                <c:pt idx="956">
                  <c:v>-2</c:v>
                </c:pt>
                <c:pt idx="957">
                  <c:v>0</c:v>
                </c:pt>
                <c:pt idx="958">
                  <c:v>-31.990000000000002</c:v>
                </c:pt>
                <c:pt idx="959">
                  <c:v>-21.9</c:v>
                </c:pt>
                <c:pt idx="960">
                  <c:v>-1.2199999999999989</c:v>
                </c:pt>
                <c:pt idx="961">
                  <c:v>-2.1699999999999982</c:v>
                </c:pt>
                <c:pt idx="962">
                  <c:v>-4.120000000000001</c:v>
                </c:pt>
                <c:pt idx="963">
                  <c:v>-3.2700000000000031</c:v>
                </c:pt>
                <c:pt idx="964">
                  <c:v>-0.66000000000000014</c:v>
                </c:pt>
                <c:pt idx="965">
                  <c:v>-0.64000000000000057</c:v>
                </c:pt>
                <c:pt idx="966">
                  <c:v>-1.009999999999998</c:v>
                </c:pt>
                <c:pt idx="967">
                  <c:v>-0.85999999999999943</c:v>
                </c:pt>
                <c:pt idx="968">
                  <c:v>-0.60999999999999943</c:v>
                </c:pt>
                <c:pt idx="969">
                  <c:v>-0.96999999999999886</c:v>
                </c:pt>
                <c:pt idx="970">
                  <c:v>-1.019999999999996</c:v>
                </c:pt>
                <c:pt idx="971">
                  <c:v>-0.66000000000000369</c:v>
                </c:pt>
                <c:pt idx="972">
                  <c:v>-0.22999999999999687</c:v>
                </c:pt>
                <c:pt idx="973">
                  <c:v>-0.72999999999999687</c:v>
                </c:pt>
                <c:pt idx="974">
                  <c:v>-0.44999999999999574</c:v>
                </c:pt>
                <c:pt idx="975">
                  <c:v>-1.6099999999999994</c:v>
                </c:pt>
                <c:pt idx="976">
                  <c:v>-0.72999999999999687</c:v>
                </c:pt>
                <c:pt idx="977">
                  <c:v>-0.71000000000000085</c:v>
                </c:pt>
                <c:pt idx="978">
                  <c:v>-0.97999999999999687</c:v>
                </c:pt>
                <c:pt idx="979">
                  <c:v>-0.39000000000000057</c:v>
                </c:pt>
                <c:pt idx="980">
                  <c:v>-1.1000000000000014</c:v>
                </c:pt>
                <c:pt idx="981">
                  <c:v>-0.21999999999999886</c:v>
                </c:pt>
                <c:pt idx="982">
                  <c:v>-0.39999999999999858</c:v>
                </c:pt>
                <c:pt idx="983">
                  <c:v>-1</c:v>
                </c:pt>
                <c:pt idx="984">
                  <c:v>-3.3000000000000007</c:v>
                </c:pt>
                <c:pt idx="985">
                  <c:v>0</c:v>
                </c:pt>
                <c:pt idx="986">
                  <c:v>-7.41</c:v>
                </c:pt>
                <c:pt idx="987">
                  <c:v>-8.2799999999999976</c:v>
                </c:pt>
                <c:pt idx="988">
                  <c:v>-5.620000000000001</c:v>
                </c:pt>
                <c:pt idx="989">
                  <c:v>-1.6499999999999986</c:v>
                </c:pt>
                <c:pt idx="990">
                  <c:v>-2.5</c:v>
                </c:pt>
                <c:pt idx="991">
                  <c:v>-1.3900000000000006</c:v>
                </c:pt>
                <c:pt idx="992">
                  <c:v>-1.0100000000000051</c:v>
                </c:pt>
                <c:pt idx="993">
                  <c:v>-0.57999999999999829</c:v>
                </c:pt>
                <c:pt idx="994">
                  <c:v>-1.019999999999996</c:v>
                </c:pt>
                <c:pt idx="995">
                  <c:v>-0.85000000000000142</c:v>
                </c:pt>
                <c:pt idx="996">
                  <c:v>-1.8299999999999983</c:v>
                </c:pt>
                <c:pt idx="997">
                  <c:v>-1.6400000000000006</c:v>
                </c:pt>
                <c:pt idx="998">
                  <c:v>-0.81000000000000227</c:v>
                </c:pt>
                <c:pt idx="999">
                  <c:v>-2.8699999999999974</c:v>
                </c:pt>
                <c:pt idx="1000">
                  <c:v>-2.490000000000002</c:v>
                </c:pt>
                <c:pt idx="1001">
                  <c:v>-1</c:v>
                </c:pt>
                <c:pt idx="1002">
                  <c:v>-1.3299999999999983</c:v>
                </c:pt>
                <c:pt idx="1003">
                  <c:v>-2.1999999999999957</c:v>
                </c:pt>
                <c:pt idx="1004">
                  <c:v>-0.78999999999999915</c:v>
                </c:pt>
                <c:pt idx="1005">
                  <c:v>-0.94000000000000483</c:v>
                </c:pt>
                <c:pt idx="1006">
                  <c:v>-1.1499999999999986</c:v>
                </c:pt>
                <c:pt idx="1007">
                  <c:v>-1.4299999999999997</c:v>
                </c:pt>
                <c:pt idx="1008">
                  <c:v>-1.3200000000000003</c:v>
                </c:pt>
                <c:pt idx="1009">
                  <c:v>-1.0100000000000016</c:v>
                </c:pt>
                <c:pt idx="1010">
                  <c:v>-0.75</c:v>
                </c:pt>
                <c:pt idx="1011">
                  <c:v>-1.629999999999999</c:v>
                </c:pt>
                <c:pt idx="1012">
                  <c:v>-0.73999999999999844</c:v>
                </c:pt>
                <c:pt idx="1013">
                  <c:v>-0.86999999999999744</c:v>
                </c:pt>
                <c:pt idx="1014">
                  <c:v>-0.35000000000000142</c:v>
                </c:pt>
                <c:pt idx="1015">
                  <c:v>-1.3999999999999986</c:v>
                </c:pt>
                <c:pt idx="1016">
                  <c:v>-0.75</c:v>
                </c:pt>
                <c:pt idx="1017">
                  <c:v>-0.60000000000000142</c:v>
                </c:pt>
                <c:pt idx="1018">
                  <c:v>-0.51999999999999602</c:v>
                </c:pt>
                <c:pt idx="1019">
                  <c:v>-0.68999999999999773</c:v>
                </c:pt>
                <c:pt idx="1020">
                  <c:v>-0.40999999999999659</c:v>
                </c:pt>
                <c:pt idx="1021">
                  <c:v>-0.61999999999999744</c:v>
                </c:pt>
                <c:pt idx="1022">
                  <c:v>-0.74000000000000199</c:v>
                </c:pt>
                <c:pt idx="1023">
                  <c:v>-1.009999999999998</c:v>
                </c:pt>
                <c:pt idx="1024">
                  <c:v>-0.57999999999999829</c:v>
                </c:pt>
                <c:pt idx="1025">
                  <c:v>-1</c:v>
                </c:pt>
                <c:pt idx="1026">
                  <c:v>-1.519999999999996</c:v>
                </c:pt>
                <c:pt idx="1027">
                  <c:v>-0.91000000000000369</c:v>
                </c:pt>
                <c:pt idx="1028">
                  <c:v>-1.0599999999999952</c:v>
                </c:pt>
                <c:pt idx="1029">
                  <c:v>-0.84000000000000341</c:v>
                </c:pt>
                <c:pt idx="1030">
                  <c:v>-1.4200000000000017</c:v>
                </c:pt>
                <c:pt idx="1031">
                  <c:v>-2.259999999999998</c:v>
                </c:pt>
                <c:pt idx="1032">
                  <c:v>-1.0499999999999972</c:v>
                </c:pt>
                <c:pt idx="1033">
                  <c:v>-2.8200000000000003</c:v>
                </c:pt>
                <c:pt idx="1034">
                  <c:v>-1.5199999999999996</c:v>
                </c:pt>
                <c:pt idx="1035">
                  <c:v>-1.4499999999999993</c:v>
                </c:pt>
                <c:pt idx="1036">
                  <c:v>-1.4100000000000001</c:v>
                </c:pt>
                <c:pt idx="1037">
                  <c:v>-0.78999999999999915</c:v>
                </c:pt>
                <c:pt idx="1038">
                  <c:v>-0.71999999999999886</c:v>
                </c:pt>
                <c:pt idx="1039">
                  <c:v>-0.26999999999999602</c:v>
                </c:pt>
                <c:pt idx="1040">
                  <c:v>-0.12000000000000455</c:v>
                </c:pt>
                <c:pt idx="1041">
                  <c:v>-0.5</c:v>
                </c:pt>
                <c:pt idx="1042">
                  <c:v>-0.6699999999999946</c:v>
                </c:pt>
                <c:pt idx="1043">
                  <c:v>-0.71000000000000085</c:v>
                </c:pt>
                <c:pt idx="1044">
                  <c:v>-0.48999999999999488</c:v>
                </c:pt>
                <c:pt idx="1045">
                  <c:v>-0.43999999999999773</c:v>
                </c:pt>
                <c:pt idx="1046">
                  <c:v>-0.60000000000000142</c:v>
                </c:pt>
                <c:pt idx="1047">
                  <c:v>-0.69000000000000483</c:v>
                </c:pt>
                <c:pt idx="1048">
                  <c:v>-0.43999999999999773</c:v>
                </c:pt>
                <c:pt idx="1049">
                  <c:v>-0.34000000000000341</c:v>
                </c:pt>
                <c:pt idx="1050">
                  <c:v>-0.25999999999999801</c:v>
                </c:pt>
                <c:pt idx="1051">
                  <c:v>-0.5</c:v>
                </c:pt>
                <c:pt idx="1052">
                  <c:v>-0.35000000000000142</c:v>
                </c:pt>
                <c:pt idx="1053">
                  <c:v>-1.1799999999999997</c:v>
                </c:pt>
                <c:pt idx="1054">
                  <c:v>-0.83999999999999631</c:v>
                </c:pt>
                <c:pt idx="1055">
                  <c:v>-0.87999999999999545</c:v>
                </c:pt>
                <c:pt idx="1056">
                  <c:v>-0.87000000000000455</c:v>
                </c:pt>
                <c:pt idx="1057">
                  <c:v>-8.00000000000054E-2</c:v>
                </c:pt>
                <c:pt idx="1058">
                  <c:v>-0.79999999999999716</c:v>
                </c:pt>
                <c:pt idx="1059">
                  <c:v>-0.78000000000000114</c:v>
                </c:pt>
                <c:pt idx="1060">
                  <c:v>-9.0000000000003411E-2</c:v>
                </c:pt>
                <c:pt idx="1061">
                  <c:v>-0.99000000000000199</c:v>
                </c:pt>
                <c:pt idx="1062">
                  <c:v>-0.63000000000000256</c:v>
                </c:pt>
                <c:pt idx="1063">
                  <c:v>-1.6400000000000006</c:v>
                </c:pt>
                <c:pt idx="1064">
                  <c:v>-0.64000000000000057</c:v>
                </c:pt>
                <c:pt idx="1065">
                  <c:v>-0.34000000000000341</c:v>
                </c:pt>
                <c:pt idx="1066">
                  <c:v>-0.36000000000000654</c:v>
                </c:pt>
                <c:pt idx="1067">
                  <c:v>-0.42999999999999972</c:v>
                </c:pt>
                <c:pt idx="1068">
                  <c:v>-0.32000000000000028</c:v>
                </c:pt>
                <c:pt idx="1069">
                  <c:v>-0.60000000000000142</c:v>
                </c:pt>
                <c:pt idx="1070">
                  <c:v>-0.80000000000000426</c:v>
                </c:pt>
                <c:pt idx="1071">
                  <c:v>-1.0599999999999952</c:v>
                </c:pt>
                <c:pt idx="1072">
                  <c:v>-2.2000000000000028</c:v>
                </c:pt>
                <c:pt idx="1073">
                  <c:v>-0.71999999999999886</c:v>
                </c:pt>
                <c:pt idx="1074">
                  <c:v>-4.7899999999999991</c:v>
                </c:pt>
                <c:pt idx="1075">
                  <c:v>-1.009999999999998</c:v>
                </c:pt>
                <c:pt idx="1076">
                  <c:v>-6.990000000000002</c:v>
                </c:pt>
                <c:pt idx="1077">
                  <c:v>-4.9500000000000028</c:v>
                </c:pt>
                <c:pt idx="1078">
                  <c:v>-0.32000000000000028</c:v>
                </c:pt>
                <c:pt idx="1079">
                  <c:v>-0.95000000000000284</c:v>
                </c:pt>
                <c:pt idx="1080">
                  <c:v>-10.45</c:v>
                </c:pt>
                <c:pt idx="1081">
                  <c:v>-6.629999999999999</c:v>
                </c:pt>
                <c:pt idx="1082">
                  <c:v>-8.2000000000000011</c:v>
                </c:pt>
                <c:pt idx="1083">
                  <c:v>-9.99</c:v>
                </c:pt>
                <c:pt idx="1084">
                  <c:v>-9.99</c:v>
                </c:pt>
                <c:pt idx="1085">
                  <c:v>-5.4600000000000009</c:v>
                </c:pt>
                <c:pt idx="1086">
                  <c:v>-1.9700000000000006</c:v>
                </c:pt>
                <c:pt idx="1087">
                  <c:v>-1.1799999999999997</c:v>
                </c:pt>
                <c:pt idx="1088">
                  <c:v>-2.9400000000000013</c:v>
                </c:pt>
                <c:pt idx="1089">
                  <c:v>-6.779999999999994</c:v>
                </c:pt>
                <c:pt idx="1090">
                  <c:v>-16.439999999999998</c:v>
                </c:pt>
                <c:pt idx="1091">
                  <c:v>-10.469999999999999</c:v>
                </c:pt>
                <c:pt idx="1092">
                  <c:v>-13.39</c:v>
                </c:pt>
                <c:pt idx="1093">
                  <c:v>-21.96</c:v>
                </c:pt>
                <c:pt idx="1094">
                  <c:v>-11.779999999999998</c:v>
                </c:pt>
                <c:pt idx="1095">
                  <c:v>-6.7899999999999991</c:v>
                </c:pt>
                <c:pt idx="1096">
                  <c:v>-6.7899999999999991</c:v>
                </c:pt>
                <c:pt idx="1097">
                  <c:v>-11.2</c:v>
                </c:pt>
                <c:pt idx="1098">
                  <c:v>-16.379999999999995</c:v>
                </c:pt>
                <c:pt idx="1099">
                  <c:v>-11.75</c:v>
                </c:pt>
                <c:pt idx="1100">
                  <c:v>-37.690000000000005</c:v>
                </c:pt>
                <c:pt idx="1101">
                  <c:v>-23.120000000000005</c:v>
                </c:pt>
                <c:pt idx="1102">
                  <c:v>-6.3999999999999986</c:v>
                </c:pt>
                <c:pt idx="1103">
                  <c:v>-5.8999999999999986</c:v>
                </c:pt>
                <c:pt idx="1104">
                  <c:v>0</c:v>
                </c:pt>
                <c:pt idx="1105">
                  <c:v>0</c:v>
                </c:pt>
                <c:pt idx="1106">
                  <c:v>0</c:v>
                </c:pt>
                <c:pt idx="1107">
                  <c:v>0</c:v>
                </c:pt>
                <c:pt idx="1108">
                  <c:v>0</c:v>
                </c:pt>
                <c:pt idx="1109">
                  <c:v>0</c:v>
                </c:pt>
                <c:pt idx="1110">
                  <c:v>-12.240000000000002</c:v>
                </c:pt>
                <c:pt idx="1111">
                  <c:v>-0.85000000000000142</c:v>
                </c:pt>
                <c:pt idx="1112">
                  <c:v>-0.96999999999999886</c:v>
                </c:pt>
                <c:pt idx="1113">
                  <c:v>-0.78000000000000114</c:v>
                </c:pt>
                <c:pt idx="1114">
                  <c:v>-1.4699999999999989</c:v>
                </c:pt>
                <c:pt idx="1115">
                  <c:v>-2.5200000000000031</c:v>
                </c:pt>
                <c:pt idx="1116">
                  <c:v>-3.1599999999999966</c:v>
                </c:pt>
                <c:pt idx="1117">
                  <c:v>-0.82999999999999829</c:v>
                </c:pt>
                <c:pt idx="1118">
                  <c:v>0</c:v>
                </c:pt>
                <c:pt idx="1119">
                  <c:v>-3.9099999999999966</c:v>
                </c:pt>
                <c:pt idx="1120">
                  <c:v>-2.509999999999998</c:v>
                </c:pt>
                <c:pt idx="1121">
                  <c:v>-3.0499999999999972</c:v>
                </c:pt>
                <c:pt idx="1122">
                  <c:v>-3.2600000000000051</c:v>
                </c:pt>
                <c:pt idx="1123">
                  <c:v>-2.5399999999999991</c:v>
                </c:pt>
                <c:pt idx="1124">
                  <c:v>-2.9500000000000028</c:v>
                </c:pt>
                <c:pt idx="1125">
                  <c:v>-2.3500000000000014</c:v>
                </c:pt>
                <c:pt idx="1126">
                  <c:v>-0.39000000000000057</c:v>
                </c:pt>
                <c:pt idx="1127">
                  <c:v>-0.44999999999999574</c:v>
                </c:pt>
                <c:pt idx="1128">
                  <c:v>-1.5700000000000038</c:v>
                </c:pt>
                <c:pt idx="1129">
                  <c:v>-4.2399999999999984</c:v>
                </c:pt>
                <c:pt idx="1130">
                  <c:v>-6.6400000000000006</c:v>
                </c:pt>
                <c:pt idx="1131">
                  <c:v>-5.9200000000000017</c:v>
                </c:pt>
                <c:pt idx="1132">
                  <c:v>-2.9800000000000004</c:v>
                </c:pt>
                <c:pt idx="1133">
                  <c:v>-2.1400000000000006</c:v>
                </c:pt>
                <c:pt idx="1134">
                  <c:v>-0.32000000000000028</c:v>
                </c:pt>
                <c:pt idx="1135">
                  <c:v>-2.6899999999999977</c:v>
                </c:pt>
                <c:pt idx="1136">
                  <c:v>-0.82999999999999829</c:v>
                </c:pt>
                <c:pt idx="1137">
                  <c:v>-0.51999999999999602</c:v>
                </c:pt>
                <c:pt idx="1138">
                  <c:v>-0.39000000000000057</c:v>
                </c:pt>
                <c:pt idx="1139">
                  <c:v>-1.1000000000000014</c:v>
                </c:pt>
                <c:pt idx="1140">
                  <c:v>-0.64999999999999858</c:v>
                </c:pt>
                <c:pt idx="1141">
                  <c:v>-0.92000000000000171</c:v>
                </c:pt>
                <c:pt idx="1142">
                  <c:v>-0.82000000000000028</c:v>
                </c:pt>
                <c:pt idx="1143">
                  <c:v>-0.86999999999999744</c:v>
                </c:pt>
                <c:pt idx="1144">
                  <c:v>-0.47000000000000597</c:v>
                </c:pt>
                <c:pt idx="1145">
                  <c:v>-0.85999999999999943</c:v>
                </c:pt>
                <c:pt idx="1146">
                  <c:v>-0.60000000000000142</c:v>
                </c:pt>
                <c:pt idx="1147">
                  <c:v>-1.009999999999998</c:v>
                </c:pt>
                <c:pt idx="1148">
                  <c:v>-1.6700000000000017</c:v>
                </c:pt>
                <c:pt idx="1149">
                  <c:v>-0.38000000000000256</c:v>
                </c:pt>
                <c:pt idx="1150">
                  <c:v>-0.94999999999999574</c:v>
                </c:pt>
                <c:pt idx="1151">
                  <c:v>-1.6899999999999977</c:v>
                </c:pt>
                <c:pt idx="1152">
                  <c:v>-0.72000000000000064</c:v>
                </c:pt>
                <c:pt idx="1153">
                  <c:v>-3.51</c:v>
                </c:pt>
                <c:pt idx="1154">
                  <c:v>-2.64</c:v>
                </c:pt>
                <c:pt idx="1155">
                  <c:v>-0.25</c:v>
                </c:pt>
                <c:pt idx="1156">
                  <c:v>-1.3399999999999999</c:v>
                </c:pt>
                <c:pt idx="1157">
                  <c:v>-2.7299999999999969</c:v>
                </c:pt>
                <c:pt idx="1158">
                  <c:v>-0.45000000000000284</c:v>
                </c:pt>
                <c:pt idx="1159">
                  <c:v>-1.8400000000000034</c:v>
                </c:pt>
                <c:pt idx="1160">
                  <c:v>-1.2099999999999937</c:v>
                </c:pt>
                <c:pt idx="1161">
                  <c:v>-1</c:v>
                </c:pt>
                <c:pt idx="1162">
                  <c:v>-0.30000000000000426</c:v>
                </c:pt>
                <c:pt idx="1163">
                  <c:v>-0.33999999999999631</c:v>
                </c:pt>
                <c:pt idx="1164">
                  <c:v>-0.89999999999999858</c:v>
                </c:pt>
                <c:pt idx="1165">
                  <c:v>-0.43999999999999773</c:v>
                </c:pt>
                <c:pt idx="1166">
                  <c:v>-1.0599999999999952</c:v>
                </c:pt>
                <c:pt idx="1167">
                  <c:v>-0.64000000000000057</c:v>
                </c:pt>
                <c:pt idx="1168">
                  <c:v>-0.67000000000000171</c:v>
                </c:pt>
                <c:pt idx="1169">
                  <c:v>-0.48999999999999488</c:v>
                </c:pt>
                <c:pt idx="1170">
                  <c:v>-0.67999999999999972</c:v>
                </c:pt>
                <c:pt idx="1171">
                  <c:v>-0.98000000000000398</c:v>
                </c:pt>
                <c:pt idx="1172">
                  <c:v>-0.96000000000000085</c:v>
                </c:pt>
                <c:pt idx="1173">
                  <c:v>-0.85000000000000142</c:v>
                </c:pt>
                <c:pt idx="1174">
                  <c:v>-0.99000000000000199</c:v>
                </c:pt>
                <c:pt idx="1175">
                  <c:v>-8.9999999999996305E-2</c:v>
                </c:pt>
                <c:pt idx="1176">
                  <c:v>-0.69000000000000128</c:v>
                </c:pt>
                <c:pt idx="1177">
                  <c:v>-2.4499999999999993</c:v>
                </c:pt>
                <c:pt idx="1178">
                  <c:v>-2.8000000000000007</c:v>
                </c:pt>
                <c:pt idx="1179">
                  <c:v>-4.0700000000000021</c:v>
                </c:pt>
                <c:pt idx="1180">
                  <c:v>-0.82000000000000028</c:v>
                </c:pt>
                <c:pt idx="1181">
                  <c:v>-0.68999999999999773</c:v>
                </c:pt>
                <c:pt idx="1182">
                  <c:v>-2.5</c:v>
                </c:pt>
                <c:pt idx="1183">
                  <c:v>-2.3399999999999963</c:v>
                </c:pt>
                <c:pt idx="1184">
                  <c:v>-0.38000000000000256</c:v>
                </c:pt>
                <c:pt idx="1185">
                  <c:v>-0.6699999999999946</c:v>
                </c:pt>
                <c:pt idx="1186">
                  <c:v>-5.9999999999995168E-2</c:v>
                </c:pt>
                <c:pt idx="1187">
                  <c:v>-9.0000000000003411E-2</c:v>
                </c:pt>
                <c:pt idx="1188">
                  <c:v>-0.10999999999999943</c:v>
                </c:pt>
                <c:pt idx="1189">
                  <c:v>-0.42000000000000171</c:v>
                </c:pt>
                <c:pt idx="1190">
                  <c:v>-0.36999999999999744</c:v>
                </c:pt>
                <c:pt idx="1191">
                  <c:v>-0.5</c:v>
                </c:pt>
                <c:pt idx="1192">
                  <c:v>-0.18999999999999773</c:v>
                </c:pt>
                <c:pt idx="1193">
                  <c:v>-0.24000000000000199</c:v>
                </c:pt>
                <c:pt idx="1194">
                  <c:v>-0.56000000000000227</c:v>
                </c:pt>
                <c:pt idx="1195">
                  <c:v>-1.6799999999999997</c:v>
                </c:pt>
                <c:pt idx="1196">
                  <c:v>-3.1099999999999994</c:v>
                </c:pt>
                <c:pt idx="1197">
                  <c:v>-1.4299999999999997</c:v>
                </c:pt>
                <c:pt idx="1198">
                  <c:v>-0.6699999999999946</c:v>
                </c:pt>
                <c:pt idx="1199">
                  <c:v>-2.3599999999999994</c:v>
                </c:pt>
                <c:pt idx="1200">
                  <c:v>-1.5799999999999983</c:v>
                </c:pt>
                <c:pt idx="1201">
                  <c:v>-1.490000000000002</c:v>
                </c:pt>
                <c:pt idx="1202">
                  <c:v>-2.5399999999999991</c:v>
                </c:pt>
                <c:pt idx="1203">
                  <c:v>-1.3000000000000007</c:v>
                </c:pt>
                <c:pt idx="1204">
                  <c:v>-1.5499999999999972</c:v>
                </c:pt>
                <c:pt idx="1205">
                  <c:v>-1.3700000000000045</c:v>
                </c:pt>
                <c:pt idx="1206">
                  <c:v>-7.0000000000000284E-2</c:v>
                </c:pt>
                <c:pt idx="1207">
                  <c:v>-1.1099999999999994</c:v>
                </c:pt>
                <c:pt idx="1208">
                  <c:v>-1.6099999999999994</c:v>
                </c:pt>
                <c:pt idx="1209">
                  <c:v>-1.5500000000000043</c:v>
                </c:pt>
                <c:pt idx="1210">
                  <c:v>-1.6400000000000006</c:v>
                </c:pt>
                <c:pt idx="1211">
                  <c:v>-1.0499999999999972</c:v>
                </c:pt>
                <c:pt idx="1212">
                  <c:v>-0.3300000000000054</c:v>
                </c:pt>
                <c:pt idx="1213">
                  <c:v>-1.5</c:v>
                </c:pt>
                <c:pt idx="1214">
                  <c:v>-0.24000000000000199</c:v>
                </c:pt>
                <c:pt idx="1215">
                  <c:v>-3.9999999999999147E-2</c:v>
                </c:pt>
                <c:pt idx="1216">
                  <c:v>-0.39000000000000057</c:v>
                </c:pt>
                <c:pt idx="1217">
                  <c:v>-0.85999999999999943</c:v>
                </c:pt>
                <c:pt idx="1218">
                  <c:v>-0.8300000000000054</c:v>
                </c:pt>
                <c:pt idx="1219">
                  <c:v>-1.1400000000000006</c:v>
                </c:pt>
                <c:pt idx="1220">
                  <c:v>-0.54999999999999716</c:v>
                </c:pt>
                <c:pt idx="1221">
                  <c:v>-0.60999999999999943</c:v>
                </c:pt>
                <c:pt idx="1222">
                  <c:v>-0.90999999999999659</c:v>
                </c:pt>
                <c:pt idx="1223">
                  <c:v>-7.0000000000000284E-2</c:v>
                </c:pt>
                <c:pt idx="1224">
                  <c:v>-0.81000000000000227</c:v>
                </c:pt>
                <c:pt idx="1225">
                  <c:v>-1.6099999999999994</c:v>
                </c:pt>
                <c:pt idx="1226">
                  <c:v>-0.64999999999999858</c:v>
                </c:pt>
                <c:pt idx="1227">
                  <c:v>-1.5499999999999972</c:v>
                </c:pt>
                <c:pt idx="1228">
                  <c:v>-1.4899999999999949</c:v>
                </c:pt>
                <c:pt idx="1229">
                  <c:v>-1.230000000000004</c:v>
                </c:pt>
                <c:pt idx="1230">
                  <c:v>-1.5400000000000063</c:v>
                </c:pt>
                <c:pt idx="1231">
                  <c:v>-0.25999999999999801</c:v>
                </c:pt>
                <c:pt idx="1232">
                  <c:v>-1.2299999999999969</c:v>
                </c:pt>
                <c:pt idx="1233">
                  <c:v>-0.29999999999999716</c:v>
                </c:pt>
                <c:pt idx="1234">
                  <c:v>-0.49000000000000199</c:v>
                </c:pt>
                <c:pt idx="1235">
                  <c:v>-0.50999999999999801</c:v>
                </c:pt>
                <c:pt idx="1236">
                  <c:v>-0.89000000000000057</c:v>
                </c:pt>
                <c:pt idx="1237">
                  <c:v>-1.3400000000000034</c:v>
                </c:pt>
                <c:pt idx="1238">
                  <c:v>-1.240000000000002</c:v>
                </c:pt>
                <c:pt idx="1239">
                  <c:v>-0.94999999999999574</c:v>
                </c:pt>
                <c:pt idx="1240">
                  <c:v>-1.9099999999999966</c:v>
                </c:pt>
                <c:pt idx="1241">
                  <c:v>-0.36999999999999744</c:v>
                </c:pt>
                <c:pt idx="1242">
                  <c:v>-8.9999999999996305E-2</c:v>
                </c:pt>
                <c:pt idx="1243">
                  <c:v>-1.4299999999999997</c:v>
                </c:pt>
                <c:pt idx="1244">
                  <c:v>-4.0300000000000011</c:v>
                </c:pt>
                <c:pt idx="1245">
                  <c:v>-0.47000000000000597</c:v>
                </c:pt>
                <c:pt idx="1246">
                  <c:v>-0.81000000000000227</c:v>
                </c:pt>
                <c:pt idx="1247">
                  <c:v>-0.78000000000000114</c:v>
                </c:pt>
                <c:pt idx="1248">
                  <c:v>-16.939999999999998</c:v>
                </c:pt>
                <c:pt idx="1249">
                  <c:v>-11.080000000000002</c:v>
                </c:pt>
                <c:pt idx="1250">
                  <c:v>-12.590000000000002</c:v>
                </c:pt>
                <c:pt idx="1251">
                  <c:v>-10.010000000000002</c:v>
                </c:pt>
                <c:pt idx="1252">
                  <c:v>-15.000000000000002</c:v>
                </c:pt>
                <c:pt idx="1253">
                  <c:v>-11.120000000000001</c:v>
                </c:pt>
                <c:pt idx="1254">
                  <c:v>0</c:v>
                </c:pt>
                <c:pt idx="1255">
                  <c:v>0</c:v>
                </c:pt>
                <c:pt idx="1256">
                  <c:v>0</c:v>
                </c:pt>
                <c:pt idx="1257">
                  <c:v>-10.009999999999998</c:v>
                </c:pt>
                <c:pt idx="1258">
                  <c:v>-10.009999999999998</c:v>
                </c:pt>
                <c:pt idx="1259">
                  <c:v>-7.509999999999998</c:v>
                </c:pt>
                <c:pt idx="1260">
                  <c:v>-7.509999999999998</c:v>
                </c:pt>
                <c:pt idx="1261">
                  <c:v>-12.509999999999998</c:v>
                </c:pt>
                <c:pt idx="1262">
                  <c:v>-16.41</c:v>
                </c:pt>
                <c:pt idx="1263">
                  <c:v>-14.429999999999996</c:v>
                </c:pt>
                <c:pt idx="1264">
                  <c:v>-13.84</c:v>
                </c:pt>
                <c:pt idx="1265">
                  <c:v>-14.020000000000003</c:v>
                </c:pt>
                <c:pt idx="1266">
                  <c:v>0</c:v>
                </c:pt>
                <c:pt idx="1267">
                  <c:v>-7.0799999999999983</c:v>
                </c:pt>
                <c:pt idx="1268">
                  <c:v>-10</c:v>
                </c:pt>
                <c:pt idx="1269">
                  <c:v>-10.719999999999999</c:v>
                </c:pt>
                <c:pt idx="1270">
                  <c:v>-6.0399999999999991</c:v>
                </c:pt>
                <c:pt idx="1271">
                  <c:v>-15.59</c:v>
                </c:pt>
                <c:pt idx="1272">
                  <c:v>-11.879999999999999</c:v>
                </c:pt>
                <c:pt idx="1273">
                  <c:v>-12.299999999999999</c:v>
                </c:pt>
                <c:pt idx="1274">
                  <c:v>-17.7</c:v>
                </c:pt>
                <c:pt idx="1275">
                  <c:v>-18.45</c:v>
                </c:pt>
                <c:pt idx="1276">
                  <c:v>-15.229999999999999</c:v>
                </c:pt>
                <c:pt idx="1277">
                  <c:v>-2.6599999999999966</c:v>
                </c:pt>
                <c:pt idx="1278">
                  <c:v>-6.9399999999999977</c:v>
                </c:pt>
                <c:pt idx="1279">
                  <c:v>-2.9200000000000017</c:v>
                </c:pt>
                <c:pt idx="1280">
                  <c:v>-7.9500000000000028</c:v>
                </c:pt>
                <c:pt idx="1281">
                  <c:v>-6.5900000000000034</c:v>
                </c:pt>
                <c:pt idx="1282">
                  <c:v>-12.110000000000007</c:v>
                </c:pt>
                <c:pt idx="1283">
                  <c:v>0</c:v>
                </c:pt>
                <c:pt idx="1284">
                  <c:v>0</c:v>
                </c:pt>
                <c:pt idx="1285">
                  <c:v>0</c:v>
                </c:pt>
                <c:pt idx="1286">
                  <c:v>0</c:v>
                </c:pt>
                <c:pt idx="1287">
                  <c:v>0</c:v>
                </c:pt>
                <c:pt idx="1288">
                  <c:v>0</c:v>
                </c:pt>
                <c:pt idx="1289">
                  <c:v>-5.9799999999999969</c:v>
                </c:pt>
                <c:pt idx="1290">
                  <c:v>-6.7199999999999989</c:v>
                </c:pt>
                <c:pt idx="1291">
                  <c:v>-3.9899999999999949</c:v>
                </c:pt>
                <c:pt idx="1292">
                  <c:v>-6.4400000000000048</c:v>
                </c:pt>
                <c:pt idx="1293">
                  <c:v>-8.4200000000000017</c:v>
                </c:pt>
                <c:pt idx="1294">
                  <c:v>-3.4600000000000009</c:v>
                </c:pt>
                <c:pt idx="1295">
                  <c:v>-2.8100000000000023</c:v>
                </c:pt>
                <c:pt idx="1296">
                  <c:v>-1.5500000000000043</c:v>
                </c:pt>
                <c:pt idx="1297">
                  <c:v>-0.62000000000000099</c:v>
                </c:pt>
                <c:pt idx="1298">
                  <c:v>-0.96000000000000085</c:v>
                </c:pt>
                <c:pt idx="1299">
                  <c:v>-1.1499999999999986</c:v>
                </c:pt>
                <c:pt idx="1300">
                  <c:v>-2.0700000000000003</c:v>
                </c:pt>
                <c:pt idx="1301">
                  <c:v>-0.43999999999999773</c:v>
                </c:pt>
                <c:pt idx="1302">
                  <c:v>-2.1099999999999994</c:v>
                </c:pt>
                <c:pt idx="1303">
                  <c:v>-2.0499999999999972</c:v>
                </c:pt>
                <c:pt idx="1304">
                  <c:v>-0.51999999999999602</c:v>
                </c:pt>
                <c:pt idx="1305">
                  <c:v>-0.54000000000000625</c:v>
                </c:pt>
                <c:pt idx="1306">
                  <c:v>-0.32000000000000028</c:v>
                </c:pt>
                <c:pt idx="1307">
                  <c:v>-0.48000000000000398</c:v>
                </c:pt>
                <c:pt idx="1308">
                  <c:v>-0.85999999999999943</c:v>
                </c:pt>
                <c:pt idx="1309">
                  <c:v>-0.46999999999999886</c:v>
                </c:pt>
                <c:pt idx="1310">
                  <c:v>-0.64000000000000057</c:v>
                </c:pt>
                <c:pt idx="1311">
                  <c:v>-0.63000000000000256</c:v>
                </c:pt>
                <c:pt idx="1312">
                  <c:v>-0.47999999999999687</c:v>
                </c:pt>
                <c:pt idx="1313">
                  <c:v>-0.67000000000000171</c:v>
                </c:pt>
                <c:pt idx="1314">
                  <c:v>-0.49000000000000199</c:v>
                </c:pt>
                <c:pt idx="1315">
                  <c:v>-2.0200000000000031</c:v>
                </c:pt>
                <c:pt idx="1316">
                  <c:v>-3.2199999999999989</c:v>
                </c:pt>
                <c:pt idx="1317">
                  <c:v>-1</c:v>
                </c:pt>
                <c:pt idx="1318">
                  <c:v>-0.35000000000000142</c:v>
                </c:pt>
                <c:pt idx="1319">
                  <c:v>-1</c:v>
                </c:pt>
                <c:pt idx="1320">
                  <c:v>-0.95999999999999375</c:v>
                </c:pt>
                <c:pt idx="1321">
                  <c:v>-0.35999999999999943</c:v>
                </c:pt>
                <c:pt idx="1322">
                  <c:v>-1.129999999999999</c:v>
                </c:pt>
                <c:pt idx="1323">
                  <c:v>-1.3499999999999996</c:v>
                </c:pt>
                <c:pt idx="1324">
                  <c:v>-1.1600000000000001</c:v>
                </c:pt>
                <c:pt idx="1325">
                  <c:v>-0.22999999999999687</c:v>
                </c:pt>
                <c:pt idx="1326">
                  <c:v>-0.73000000000000398</c:v>
                </c:pt>
                <c:pt idx="1327">
                  <c:v>-1.0799999999999983</c:v>
                </c:pt>
                <c:pt idx="1328">
                  <c:v>-0.66000000000000369</c:v>
                </c:pt>
                <c:pt idx="1329">
                  <c:v>-1.7700000000000031</c:v>
                </c:pt>
                <c:pt idx="1330">
                  <c:v>-0.35999999999999943</c:v>
                </c:pt>
                <c:pt idx="1331">
                  <c:v>-0.49000000000000199</c:v>
                </c:pt>
                <c:pt idx="1332">
                  <c:v>-0.57000000000000028</c:v>
                </c:pt>
                <c:pt idx="1333">
                  <c:v>-0.61999999999999744</c:v>
                </c:pt>
                <c:pt idx="1334">
                  <c:v>-0.41000000000000369</c:v>
                </c:pt>
                <c:pt idx="1335">
                  <c:v>-0.41000000000000369</c:v>
                </c:pt>
                <c:pt idx="1336">
                  <c:v>-0.35999999999999943</c:v>
                </c:pt>
                <c:pt idx="1337">
                  <c:v>-0.40000000000000568</c:v>
                </c:pt>
                <c:pt idx="1338">
                  <c:v>-0.64999999999999858</c:v>
                </c:pt>
                <c:pt idx="1339">
                  <c:v>-0.3300000000000054</c:v>
                </c:pt>
                <c:pt idx="1340">
                  <c:v>-0.63000000000000256</c:v>
                </c:pt>
                <c:pt idx="1341">
                  <c:v>-0.71999999999999886</c:v>
                </c:pt>
                <c:pt idx="1342">
                  <c:v>-0.37000000000000455</c:v>
                </c:pt>
                <c:pt idx="1343">
                  <c:v>-1.019999999999996</c:v>
                </c:pt>
                <c:pt idx="1344">
                  <c:v>-1.9599999999999937</c:v>
                </c:pt>
                <c:pt idx="1345">
                  <c:v>-2.870000000000001</c:v>
                </c:pt>
                <c:pt idx="1346">
                  <c:v>-1.25</c:v>
                </c:pt>
                <c:pt idx="1347">
                  <c:v>-0.62000000000000099</c:v>
                </c:pt>
                <c:pt idx="1348">
                  <c:v>-1.4599999999999973</c:v>
                </c:pt>
                <c:pt idx="1349">
                  <c:v>-1.5300000000000011</c:v>
                </c:pt>
                <c:pt idx="1350">
                  <c:v>-0.60999999999999943</c:v>
                </c:pt>
                <c:pt idx="1351">
                  <c:v>-1.1099999999999994</c:v>
                </c:pt>
                <c:pt idx="1352">
                  <c:v>-0.5</c:v>
                </c:pt>
                <c:pt idx="1353">
                  <c:v>-1.8699999999999974</c:v>
                </c:pt>
                <c:pt idx="1354">
                  <c:v>-0.98999999999999488</c:v>
                </c:pt>
                <c:pt idx="1355">
                  <c:v>-0.21000000000000085</c:v>
                </c:pt>
                <c:pt idx="1356">
                  <c:v>-0.23000000000000398</c:v>
                </c:pt>
                <c:pt idx="1357">
                  <c:v>-0.70000000000000284</c:v>
                </c:pt>
                <c:pt idx="1358">
                  <c:v>-0.85999999999999943</c:v>
                </c:pt>
                <c:pt idx="1359">
                  <c:v>-1.0399999999999991</c:v>
                </c:pt>
                <c:pt idx="1360">
                  <c:v>-0.39000000000000057</c:v>
                </c:pt>
                <c:pt idx="1361">
                  <c:v>-0.40000000000000568</c:v>
                </c:pt>
                <c:pt idx="1362">
                  <c:v>-0.50999999999999801</c:v>
                </c:pt>
                <c:pt idx="1363">
                  <c:v>-0.49000000000000199</c:v>
                </c:pt>
                <c:pt idx="1364">
                  <c:v>-0.20000000000000284</c:v>
                </c:pt>
                <c:pt idx="1365">
                  <c:v>-0.40000000000000568</c:v>
                </c:pt>
                <c:pt idx="1366">
                  <c:v>-0.72999999999999687</c:v>
                </c:pt>
                <c:pt idx="1367">
                  <c:v>-1</c:v>
                </c:pt>
                <c:pt idx="1368">
                  <c:v>-0.44000000000000483</c:v>
                </c:pt>
                <c:pt idx="1369">
                  <c:v>-4.0500000000000043</c:v>
                </c:pt>
                <c:pt idx="1370">
                  <c:v>-3.8300000000000018</c:v>
                </c:pt>
                <c:pt idx="1371">
                  <c:v>-0.5</c:v>
                </c:pt>
                <c:pt idx="1372">
                  <c:v>-0.5</c:v>
                </c:pt>
                <c:pt idx="1373">
                  <c:v>-0.43999999999999773</c:v>
                </c:pt>
                <c:pt idx="1374">
                  <c:v>-0.82999999999999829</c:v>
                </c:pt>
                <c:pt idx="1375">
                  <c:v>-1.0399999999999991</c:v>
                </c:pt>
                <c:pt idx="1376">
                  <c:v>-0.27000000000000313</c:v>
                </c:pt>
                <c:pt idx="1377">
                  <c:v>-0.39999999999999858</c:v>
                </c:pt>
                <c:pt idx="1378">
                  <c:v>-0.22999999999999687</c:v>
                </c:pt>
                <c:pt idx="1379">
                  <c:v>-0.22999999999999687</c:v>
                </c:pt>
                <c:pt idx="1380">
                  <c:v>-0.96000000000000085</c:v>
                </c:pt>
                <c:pt idx="1381">
                  <c:v>-0.27000000000000313</c:v>
                </c:pt>
                <c:pt idx="1382">
                  <c:v>-1.2199999999999989</c:v>
                </c:pt>
                <c:pt idx="1383">
                  <c:v>-0.75</c:v>
                </c:pt>
                <c:pt idx="1384">
                  <c:v>-0.96999999999999886</c:v>
                </c:pt>
                <c:pt idx="1385">
                  <c:v>-0.24000000000000199</c:v>
                </c:pt>
                <c:pt idx="1386">
                  <c:v>-0.95000000000000284</c:v>
                </c:pt>
                <c:pt idx="1387">
                  <c:v>-1.1299999999999955</c:v>
                </c:pt>
                <c:pt idx="1388">
                  <c:v>-1.8700000000000045</c:v>
                </c:pt>
                <c:pt idx="1389">
                  <c:v>-1.1099999999999994</c:v>
                </c:pt>
                <c:pt idx="1390">
                  <c:v>-0.6699999999999946</c:v>
                </c:pt>
                <c:pt idx="1391">
                  <c:v>-0.46999999999999886</c:v>
                </c:pt>
                <c:pt idx="1392">
                  <c:v>-0.77000000000000313</c:v>
                </c:pt>
                <c:pt idx="1393">
                  <c:v>-1.5600000000000023</c:v>
                </c:pt>
                <c:pt idx="1394">
                  <c:v>-0.55000000000000071</c:v>
                </c:pt>
                <c:pt idx="1395">
                  <c:v>-2.1900000000000013</c:v>
                </c:pt>
                <c:pt idx="1396">
                  <c:v>-2.6799999999999997</c:v>
                </c:pt>
                <c:pt idx="1397">
                  <c:v>-0.78000000000000114</c:v>
                </c:pt>
                <c:pt idx="1398">
                  <c:v>-0.33999999999999631</c:v>
                </c:pt>
                <c:pt idx="1399">
                  <c:v>-0.31000000000000227</c:v>
                </c:pt>
                <c:pt idx="1400">
                  <c:v>-2.4699999999999989</c:v>
                </c:pt>
                <c:pt idx="1401">
                  <c:v>-0.20999999999999375</c:v>
                </c:pt>
                <c:pt idx="1402">
                  <c:v>-0.66000000000000369</c:v>
                </c:pt>
                <c:pt idx="1403">
                  <c:v>-1.009999999999998</c:v>
                </c:pt>
                <c:pt idx="1404">
                  <c:v>-0.90999999999999659</c:v>
                </c:pt>
                <c:pt idx="1405">
                  <c:v>-0.49000000000000199</c:v>
                </c:pt>
                <c:pt idx="1406">
                  <c:v>-7.9999999999998295E-2</c:v>
                </c:pt>
                <c:pt idx="1407">
                  <c:v>-0.99000000000000199</c:v>
                </c:pt>
                <c:pt idx="1408">
                  <c:v>-0.64000000000000057</c:v>
                </c:pt>
                <c:pt idx="1409">
                  <c:v>-0.40000000000000568</c:v>
                </c:pt>
                <c:pt idx="1410">
                  <c:v>-0.56000000000000227</c:v>
                </c:pt>
                <c:pt idx="1411">
                  <c:v>-2.5899999999999963</c:v>
                </c:pt>
                <c:pt idx="1412">
                  <c:v>-0.12000000000000455</c:v>
                </c:pt>
                <c:pt idx="1413">
                  <c:v>-0.51000000000000512</c:v>
                </c:pt>
                <c:pt idx="1414">
                  <c:v>-8.00000000000054E-2</c:v>
                </c:pt>
                <c:pt idx="1415">
                  <c:v>-0.80000000000000426</c:v>
                </c:pt>
                <c:pt idx="1416">
                  <c:v>-6.8699999999999974</c:v>
                </c:pt>
                <c:pt idx="1417">
                  <c:v>-3.0999999999999979</c:v>
                </c:pt>
                <c:pt idx="1418">
                  <c:v>-2.9800000000000004</c:v>
                </c:pt>
                <c:pt idx="1419">
                  <c:v>-7.6500000000000021</c:v>
                </c:pt>
                <c:pt idx="1420">
                  <c:v>-4.3500000000000014</c:v>
                </c:pt>
                <c:pt idx="1421">
                  <c:v>-5</c:v>
                </c:pt>
                <c:pt idx="1422">
                  <c:v>-5.8900000000000006</c:v>
                </c:pt>
                <c:pt idx="1423">
                  <c:v>-3.75</c:v>
                </c:pt>
                <c:pt idx="1424">
                  <c:v>-3.3299999999999983</c:v>
                </c:pt>
                <c:pt idx="1425">
                  <c:v>-4.0600000000000023</c:v>
                </c:pt>
                <c:pt idx="1426">
                  <c:v>-3.2100000000000009</c:v>
                </c:pt>
                <c:pt idx="1427">
                  <c:v>-0.69000000000000483</c:v>
                </c:pt>
                <c:pt idx="1428">
                  <c:v>-3.0500000000000043</c:v>
                </c:pt>
                <c:pt idx="1429">
                  <c:v>-4.1199999999999974</c:v>
                </c:pt>
                <c:pt idx="1430">
                  <c:v>-2.9200000000000017</c:v>
                </c:pt>
                <c:pt idx="1431">
                  <c:v>-5.120000000000001</c:v>
                </c:pt>
                <c:pt idx="1432">
                  <c:v>-2.6199999999999974</c:v>
                </c:pt>
                <c:pt idx="1433">
                  <c:v>-2.3000000000000043</c:v>
                </c:pt>
                <c:pt idx="1434">
                  <c:v>-4.9000000000000057</c:v>
                </c:pt>
                <c:pt idx="1435">
                  <c:v>-0.27000000000000313</c:v>
                </c:pt>
                <c:pt idx="1436">
                  <c:v>-2.1199999999999974</c:v>
                </c:pt>
                <c:pt idx="1437">
                  <c:v>-4.0600000000000023</c:v>
                </c:pt>
                <c:pt idx="1438">
                  <c:v>-4</c:v>
                </c:pt>
                <c:pt idx="1439">
                  <c:v>-1.7900000000000063</c:v>
                </c:pt>
                <c:pt idx="1440">
                  <c:v>-6.9500000000000028</c:v>
                </c:pt>
                <c:pt idx="1441">
                  <c:v>-3.7799999999999976</c:v>
                </c:pt>
                <c:pt idx="1442">
                  <c:v>-6.1000000000000014</c:v>
                </c:pt>
                <c:pt idx="1443">
                  <c:v>-4.0100000000000016</c:v>
                </c:pt>
                <c:pt idx="1444">
                  <c:v>-5.3599999999999994</c:v>
                </c:pt>
                <c:pt idx="1445">
                  <c:v>-4.009999999999998</c:v>
                </c:pt>
                <c:pt idx="1446">
                  <c:v>-1.2100000000000009</c:v>
                </c:pt>
                <c:pt idx="1447">
                  <c:v>-1.3999999999999986</c:v>
                </c:pt>
                <c:pt idx="1448">
                  <c:v>-4.009999999999998</c:v>
                </c:pt>
                <c:pt idx="1449">
                  <c:v>-4.4200000000000017</c:v>
                </c:pt>
                <c:pt idx="1450">
                  <c:v>-3.3699999999999974</c:v>
                </c:pt>
                <c:pt idx="1451">
                  <c:v>-4.009999999999998</c:v>
                </c:pt>
                <c:pt idx="1452">
                  <c:v>-5.4699999999999989</c:v>
                </c:pt>
                <c:pt idx="1453">
                  <c:v>-5.2999999999999972</c:v>
                </c:pt>
                <c:pt idx="1454">
                  <c:v>-4.4100000000000037</c:v>
                </c:pt>
                <c:pt idx="1455">
                  <c:v>-5.3300000000000054</c:v>
                </c:pt>
                <c:pt idx="1456">
                  <c:v>-4.4500000000000028</c:v>
                </c:pt>
                <c:pt idx="1457">
                  <c:v>-4.9799999999999969</c:v>
                </c:pt>
                <c:pt idx="1458">
                  <c:v>-3.009999999999998</c:v>
                </c:pt>
                <c:pt idx="1459">
                  <c:v>-6.5800000000000054</c:v>
                </c:pt>
                <c:pt idx="1460">
                  <c:v>-6.5200000000000031</c:v>
                </c:pt>
                <c:pt idx="1461">
                  <c:v>-1.3299999999999983</c:v>
                </c:pt>
                <c:pt idx="1462">
                  <c:v>-0.53000000000000114</c:v>
                </c:pt>
                <c:pt idx="1463">
                  <c:v>-3.1299999999999955</c:v>
                </c:pt>
                <c:pt idx="1464">
                  <c:v>-1.4600000000000009</c:v>
                </c:pt>
                <c:pt idx="1465">
                  <c:v>-1.8800000000000026</c:v>
                </c:pt>
                <c:pt idx="1466">
                  <c:v>-0.67000000000000171</c:v>
                </c:pt>
                <c:pt idx="1467">
                  <c:v>-2.009999999999998</c:v>
                </c:pt>
                <c:pt idx="1468">
                  <c:v>-0.56000000000000227</c:v>
                </c:pt>
                <c:pt idx="1469">
                  <c:v>-0.65999999999999659</c:v>
                </c:pt>
                <c:pt idx="1470">
                  <c:v>-0.78000000000000114</c:v>
                </c:pt>
                <c:pt idx="1471">
                  <c:v>-0.43999999999999773</c:v>
                </c:pt>
                <c:pt idx="1472">
                  <c:v>-2.6499999999999986</c:v>
                </c:pt>
                <c:pt idx="1473">
                  <c:v>-1.7299999999999969</c:v>
                </c:pt>
                <c:pt idx="1474">
                  <c:v>-1.240000000000002</c:v>
                </c:pt>
                <c:pt idx="1475">
                  <c:v>-0.25999999999999801</c:v>
                </c:pt>
                <c:pt idx="1476">
                  <c:v>-2.0899999999999963</c:v>
                </c:pt>
                <c:pt idx="1477">
                  <c:v>-1.1099999999999994</c:v>
                </c:pt>
                <c:pt idx="1478">
                  <c:v>-2.3099999999999952</c:v>
                </c:pt>
                <c:pt idx="1479">
                  <c:v>-0.89999999999999858</c:v>
                </c:pt>
                <c:pt idx="1480">
                  <c:v>-1.9399999999999977</c:v>
                </c:pt>
                <c:pt idx="1481">
                  <c:v>-0.29999999999999716</c:v>
                </c:pt>
                <c:pt idx="1482">
                  <c:v>-0.47000000000000597</c:v>
                </c:pt>
                <c:pt idx="1483">
                  <c:v>-1.769999999999996</c:v>
                </c:pt>
                <c:pt idx="1484">
                  <c:v>-3.5600000000000023</c:v>
                </c:pt>
                <c:pt idx="1485">
                  <c:v>-0.28999999999999915</c:v>
                </c:pt>
                <c:pt idx="1486">
                  <c:v>-1.5899999999999963</c:v>
                </c:pt>
                <c:pt idx="1487">
                  <c:v>-0.16000000000000369</c:v>
                </c:pt>
                <c:pt idx="1488">
                  <c:v>-0.43999999999999773</c:v>
                </c:pt>
                <c:pt idx="1489">
                  <c:v>-0.57000000000000028</c:v>
                </c:pt>
                <c:pt idx="1490">
                  <c:v>-1.7499999999999964</c:v>
                </c:pt>
                <c:pt idx="1491">
                  <c:v>-1.0399999999999991</c:v>
                </c:pt>
                <c:pt idx="1492">
                  <c:v>-0.70999999999999375</c:v>
                </c:pt>
                <c:pt idx="1493">
                  <c:v>-2</c:v>
                </c:pt>
                <c:pt idx="1494">
                  <c:v>-0.5</c:v>
                </c:pt>
                <c:pt idx="1495">
                  <c:v>-0.80000000000000426</c:v>
                </c:pt>
                <c:pt idx="1496">
                  <c:v>-0.54999999999999716</c:v>
                </c:pt>
                <c:pt idx="1497">
                  <c:v>-1.2399999999999949</c:v>
                </c:pt>
                <c:pt idx="1498">
                  <c:v>-1.5600000000000023</c:v>
                </c:pt>
                <c:pt idx="1499">
                  <c:v>-1.7100000000000009</c:v>
                </c:pt>
                <c:pt idx="1500">
                  <c:v>-0.96999999999999886</c:v>
                </c:pt>
                <c:pt idx="1501">
                  <c:v>-1.1799999999999997</c:v>
                </c:pt>
                <c:pt idx="1502">
                  <c:v>-0.46000000000000085</c:v>
                </c:pt>
                <c:pt idx="1503">
                  <c:v>-1.6300000000000026</c:v>
                </c:pt>
                <c:pt idx="1504">
                  <c:v>-1.3499999999999943</c:v>
                </c:pt>
                <c:pt idx="1505">
                  <c:v>-6.0000000000002274E-2</c:v>
                </c:pt>
                <c:pt idx="1506">
                  <c:v>-0.28999999999999915</c:v>
                </c:pt>
                <c:pt idx="1507">
                  <c:v>-2.4600000000000009</c:v>
                </c:pt>
                <c:pt idx="1508">
                  <c:v>-3.5799999999999983</c:v>
                </c:pt>
                <c:pt idx="1509">
                  <c:v>-1.2999999999999972</c:v>
                </c:pt>
                <c:pt idx="1510">
                  <c:v>-1.2900000000000063</c:v>
                </c:pt>
                <c:pt idx="1511">
                  <c:v>-0.5</c:v>
                </c:pt>
                <c:pt idx="1512">
                  <c:v>-0.5</c:v>
                </c:pt>
                <c:pt idx="1513">
                  <c:v>-0.83999999999999631</c:v>
                </c:pt>
                <c:pt idx="1514">
                  <c:v>-1.009999999999998</c:v>
                </c:pt>
                <c:pt idx="1515">
                  <c:v>-0.98999999999999844</c:v>
                </c:pt>
                <c:pt idx="1516">
                  <c:v>-0.12999999999999545</c:v>
                </c:pt>
                <c:pt idx="1517">
                  <c:v>-0.54000000000000625</c:v>
                </c:pt>
                <c:pt idx="1518">
                  <c:v>-2.9100000000000037</c:v>
                </c:pt>
                <c:pt idx="1519">
                  <c:v>-1.7100000000000009</c:v>
                </c:pt>
                <c:pt idx="1520">
                  <c:v>-0.94999999999999574</c:v>
                </c:pt>
                <c:pt idx="1521">
                  <c:v>-1.1799999999999997</c:v>
                </c:pt>
                <c:pt idx="1522">
                  <c:v>-1.0600000000000023</c:v>
                </c:pt>
                <c:pt idx="1523">
                  <c:v>-0.17999999999999972</c:v>
                </c:pt>
                <c:pt idx="1524">
                  <c:v>-1.3499999999999943</c:v>
                </c:pt>
                <c:pt idx="1525">
                  <c:v>-0.39000000000000057</c:v>
                </c:pt>
                <c:pt idx="1526">
                  <c:v>-0.12999999999999545</c:v>
                </c:pt>
                <c:pt idx="1527">
                  <c:v>-3.0000000000001137E-2</c:v>
                </c:pt>
                <c:pt idx="1528">
                  <c:v>-0.39000000000000057</c:v>
                </c:pt>
                <c:pt idx="1529">
                  <c:v>-8.9999999999996305E-2</c:v>
                </c:pt>
                <c:pt idx="1530">
                  <c:v>-0.20000000000000284</c:v>
                </c:pt>
                <c:pt idx="1531">
                  <c:v>-2.6999999999999957</c:v>
                </c:pt>
                <c:pt idx="1532">
                  <c:v>-0.60999999999999943</c:v>
                </c:pt>
                <c:pt idx="1533">
                  <c:v>-1.490000000000002</c:v>
                </c:pt>
                <c:pt idx="1534">
                  <c:v>-1.509999999999998</c:v>
                </c:pt>
                <c:pt idx="1535">
                  <c:v>-1.9400000000000048</c:v>
                </c:pt>
                <c:pt idx="1536">
                  <c:v>-1.1600000000000037</c:v>
                </c:pt>
                <c:pt idx="1537">
                  <c:v>-0.53000000000000114</c:v>
                </c:pt>
                <c:pt idx="1538">
                  <c:v>-1.4400000000000048</c:v>
                </c:pt>
                <c:pt idx="1539">
                  <c:v>-1.4399999999999977</c:v>
                </c:pt>
                <c:pt idx="1540">
                  <c:v>-0.98000000000000398</c:v>
                </c:pt>
                <c:pt idx="1541">
                  <c:v>-0.82999999999999829</c:v>
                </c:pt>
                <c:pt idx="1542">
                  <c:v>-1.2000000000000028</c:v>
                </c:pt>
                <c:pt idx="1543">
                  <c:v>-1.6899999999999977</c:v>
                </c:pt>
                <c:pt idx="1544">
                  <c:v>-1.0399999999999991</c:v>
                </c:pt>
                <c:pt idx="1545">
                  <c:v>-2.009999999999998</c:v>
                </c:pt>
                <c:pt idx="1546">
                  <c:v>-1.0599999999999952</c:v>
                </c:pt>
                <c:pt idx="1547">
                  <c:v>-1.5300000000000011</c:v>
                </c:pt>
                <c:pt idx="1548">
                  <c:v>-0.60000000000000142</c:v>
                </c:pt>
                <c:pt idx="1549">
                  <c:v>-0.13000000000000256</c:v>
                </c:pt>
                <c:pt idx="1550">
                  <c:v>-0.25999999999999801</c:v>
                </c:pt>
                <c:pt idx="1551">
                  <c:v>-0.43999999999999773</c:v>
                </c:pt>
                <c:pt idx="1552">
                  <c:v>-0.62000000000000455</c:v>
                </c:pt>
                <c:pt idx="1553">
                  <c:v>-0.89000000000000057</c:v>
                </c:pt>
                <c:pt idx="1554">
                  <c:v>-0.60999999999999943</c:v>
                </c:pt>
                <c:pt idx="1555">
                  <c:v>-3.4200000000000017</c:v>
                </c:pt>
                <c:pt idx="1556">
                  <c:v>-1.6099999999999994</c:v>
                </c:pt>
                <c:pt idx="1557">
                  <c:v>-0.68999999999999773</c:v>
                </c:pt>
                <c:pt idx="1558">
                  <c:v>-1.4699999999999989</c:v>
                </c:pt>
                <c:pt idx="1559">
                  <c:v>-1.2100000000000009</c:v>
                </c:pt>
                <c:pt idx="1560">
                  <c:v>-0.59000000000000341</c:v>
                </c:pt>
                <c:pt idx="1561">
                  <c:v>-0.61999999999999744</c:v>
                </c:pt>
                <c:pt idx="1562">
                  <c:v>-0.65999999999999659</c:v>
                </c:pt>
                <c:pt idx="1563">
                  <c:v>-0.30999999999999517</c:v>
                </c:pt>
                <c:pt idx="1564">
                  <c:v>-0.53999999999999915</c:v>
                </c:pt>
                <c:pt idx="1565">
                  <c:v>-0.13000000000000256</c:v>
                </c:pt>
                <c:pt idx="1566">
                  <c:v>-1.5800000000000054</c:v>
                </c:pt>
                <c:pt idx="1567">
                  <c:v>-0.99000000000000199</c:v>
                </c:pt>
                <c:pt idx="1568">
                  <c:v>-1.1199999999999974</c:v>
                </c:pt>
                <c:pt idx="1569">
                  <c:v>-0.14000000000000057</c:v>
                </c:pt>
                <c:pt idx="1570">
                  <c:v>-2.0499999999999972</c:v>
                </c:pt>
                <c:pt idx="1571">
                  <c:v>-2.5300000000000011</c:v>
                </c:pt>
                <c:pt idx="1572">
                  <c:v>-2.4600000000000009</c:v>
                </c:pt>
                <c:pt idx="1573">
                  <c:v>-0.82000000000000028</c:v>
                </c:pt>
                <c:pt idx="1574">
                  <c:v>-0.58999999999999631</c:v>
                </c:pt>
                <c:pt idx="1575">
                  <c:v>-0.46999999999999886</c:v>
                </c:pt>
                <c:pt idx="1576">
                  <c:v>-0.94999999999999574</c:v>
                </c:pt>
                <c:pt idx="1577">
                  <c:v>-1.0599999999999952</c:v>
                </c:pt>
                <c:pt idx="1578">
                  <c:v>-1.8500000000000014</c:v>
                </c:pt>
                <c:pt idx="1579">
                  <c:v>-1.6899999999999977</c:v>
                </c:pt>
                <c:pt idx="1580">
                  <c:v>-2.0600000000000023</c:v>
                </c:pt>
                <c:pt idx="1581">
                  <c:v>-1.9100000000000037</c:v>
                </c:pt>
                <c:pt idx="1582">
                  <c:v>-1.9599999999999937</c:v>
                </c:pt>
                <c:pt idx="1583">
                  <c:v>-0.86999999999999744</c:v>
                </c:pt>
                <c:pt idx="1584">
                  <c:v>-0.76999999999999602</c:v>
                </c:pt>
                <c:pt idx="1585">
                  <c:v>-4.41</c:v>
                </c:pt>
                <c:pt idx="1586">
                  <c:v>-5.3000000000000007</c:v>
                </c:pt>
                <c:pt idx="1587">
                  <c:v>-2.5599999999999987</c:v>
                </c:pt>
                <c:pt idx="1588">
                  <c:v>-1.5700000000000003</c:v>
                </c:pt>
                <c:pt idx="1589">
                  <c:v>-2.2699999999999996</c:v>
                </c:pt>
                <c:pt idx="1590">
                  <c:v>-5.5100000000000016</c:v>
                </c:pt>
                <c:pt idx="1591">
                  <c:v>-5.3599999999999994</c:v>
                </c:pt>
                <c:pt idx="1592">
                  <c:v>-1.4100000000000037</c:v>
                </c:pt>
                <c:pt idx="1593">
                  <c:v>-0.47999999999999687</c:v>
                </c:pt>
                <c:pt idx="1594">
                  <c:v>-1.1799999999999997</c:v>
                </c:pt>
                <c:pt idx="1595">
                  <c:v>-1.1899999999999977</c:v>
                </c:pt>
                <c:pt idx="1596">
                  <c:v>-0.77000000000000313</c:v>
                </c:pt>
                <c:pt idx="1597">
                  <c:v>-1.509999999999998</c:v>
                </c:pt>
                <c:pt idx="1598">
                  <c:v>-0.19000000000000483</c:v>
                </c:pt>
                <c:pt idx="1599">
                  <c:v>-0.61999999999999744</c:v>
                </c:pt>
                <c:pt idx="1600">
                  <c:v>-1.0399999999999991</c:v>
                </c:pt>
                <c:pt idx="1601">
                  <c:v>-0.96000000000000085</c:v>
                </c:pt>
                <c:pt idx="1602">
                  <c:v>-0.18999999999999773</c:v>
                </c:pt>
                <c:pt idx="1603">
                  <c:v>-4.6000000000000014</c:v>
                </c:pt>
                <c:pt idx="1604">
                  <c:v>-4.5399999999999991</c:v>
                </c:pt>
                <c:pt idx="1605">
                  <c:v>-2.009999999999998</c:v>
                </c:pt>
                <c:pt idx="1606">
                  <c:v>-1.6700000000000017</c:v>
                </c:pt>
                <c:pt idx="1607">
                  <c:v>-1.3999999999999986</c:v>
                </c:pt>
                <c:pt idx="1608">
                  <c:v>-5.5399999999999991</c:v>
                </c:pt>
                <c:pt idx="1609">
                  <c:v>-10.56</c:v>
                </c:pt>
                <c:pt idx="1610">
                  <c:v>-6.7900000000000027</c:v>
                </c:pt>
                <c:pt idx="1611">
                  <c:v>-2.75</c:v>
                </c:pt>
                <c:pt idx="1612">
                  <c:v>-3.8000000000000007</c:v>
                </c:pt>
                <c:pt idx="1613">
                  <c:v>-3.279999999999994</c:v>
                </c:pt>
                <c:pt idx="1614">
                  <c:v>-1.990000000000002</c:v>
                </c:pt>
                <c:pt idx="1615">
                  <c:v>-0.63000000000000256</c:v>
                </c:pt>
                <c:pt idx="1616">
                  <c:v>-0.96999999999999886</c:v>
                </c:pt>
                <c:pt idx="1617">
                  <c:v>-2.6300000000000026</c:v>
                </c:pt>
                <c:pt idx="1618">
                  <c:v>-2.009999999999998</c:v>
                </c:pt>
                <c:pt idx="1619">
                  <c:v>-1.009999999999998</c:v>
                </c:pt>
                <c:pt idx="1620">
                  <c:v>-1.3699999999999974</c:v>
                </c:pt>
                <c:pt idx="1621">
                  <c:v>-1.6400000000000006</c:v>
                </c:pt>
                <c:pt idx="1622">
                  <c:v>-6.0000000000002274E-2</c:v>
                </c:pt>
                <c:pt idx="1623">
                  <c:v>-1.730000000000004</c:v>
                </c:pt>
                <c:pt idx="1624">
                  <c:v>-0.87000000000000455</c:v>
                </c:pt>
                <c:pt idx="1625">
                  <c:v>-1.8500000000000014</c:v>
                </c:pt>
                <c:pt idx="1626">
                  <c:v>-1</c:v>
                </c:pt>
                <c:pt idx="1627">
                  <c:v>-14.279999999999994</c:v>
                </c:pt>
                <c:pt idx="1628">
                  <c:v>-12.650000000000006</c:v>
                </c:pt>
                <c:pt idx="1629">
                  <c:v>-5.9999999999995168E-2</c:v>
                </c:pt>
                <c:pt idx="1630">
                  <c:v>-1.3599999999999994</c:v>
                </c:pt>
                <c:pt idx="1631">
                  <c:v>-1.1300000000000026</c:v>
                </c:pt>
                <c:pt idx="1632">
                  <c:v>-0.89999999999999858</c:v>
                </c:pt>
                <c:pt idx="1633">
                  <c:v>-0.80000000000000426</c:v>
                </c:pt>
                <c:pt idx="1634">
                  <c:v>-0.96000000000000085</c:v>
                </c:pt>
                <c:pt idx="1635">
                  <c:v>-1.8500000000000014</c:v>
                </c:pt>
                <c:pt idx="1636">
                  <c:v>-0.94999999999999574</c:v>
                </c:pt>
                <c:pt idx="1637">
                  <c:v>-2.3700000000000045</c:v>
                </c:pt>
                <c:pt idx="1638">
                  <c:v>-2.2899999999999991</c:v>
                </c:pt>
                <c:pt idx="1639">
                  <c:v>-0.71000000000000085</c:v>
                </c:pt>
                <c:pt idx="1640">
                  <c:v>-1.5700000000000074</c:v>
                </c:pt>
                <c:pt idx="1641">
                  <c:v>-2.2800000000000011</c:v>
                </c:pt>
                <c:pt idx="1642">
                  <c:v>-2.3600000000000065</c:v>
                </c:pt>
                <c:pt idx="1643">
                  <c:v>-1.230000000000004</c:v>
                </c:pt>
                <c:pt idx="1644">
                  <c:v>-0.51999999999999602</c:v>
                </c:pt>
                <c:pt idx="1645">
                  <c:v>-0.88000000000000256</c:v>
                </c:pt>
                <c:pt idx="1646">
                  <c:v>-0.46000000000000085</c:v>
                </c:pt>
                <c:pt idx="1647">
                  <c:v>-0.48000000000000398</c:v>
                </c:pt>
                <c:pt idx="1648">
                  <c:v>-0.85999999999999943</c:v>
                </c:pt>
                <c:pt idx="1649">
                  <c:v>-0.78000000000000114</c:v>
                </c:pt>
                <c:pt idx="1650">
                  <c:v>-0.5</c:v>
                </c:pt>
                <c:pt idx="1651">
                  <c:v>-1.2800000000000011</c:v>
                </c:pt>
                <c:pt idx="1652">
                  <c:v>-1.8500000000000014</c:v>
                </c:pt>
                <c:pt idx="1653">
                  <c:v>-1.0399999999999991</c:v>
                </c:pt>
                <c:pt idx="1654">
                  <c:v>-1.6099999999999994</c:v>
                </c:pt>
                <c:pt idx="1655">
                  <c:v>-1.3500000000000014</c:v>
                </c:pt>
                <c:pt idx="1656">
                  <c:v>-0.98999999999999488</c:v>
                </c:pt>
                <c:pt idx="1657">
                  <c:v>-1</c:v>
                </c:pt>
                <c:pt idx="1658">
                  <c:v>-1.2899999999999991</c:v>
                </c:pt>
                <c:pt idx="1659">
                  <c:v>-2</c:v>
                </c:pt>
                <c:pt idx="1660">
                  <c:v>-0.82000000000000028</c:v>
                </c:pt>
                <c:pt idx="1661">
                  <c:v>-1.759999999999998</c:v>
                </c:pt>
                <c:pt idx="1662">
                  <c:v>-1.2299999999999969</c:v>
                </c:pt>
                <c:pt idx="1663">
                  <c:v>-1.1700000000000017</c:v>
                </c:pt>
                <c:pt idx="1664">
                  <c:v>-2.4499999999999957</c:v>
                </c:pt>
                <c:pt idx="1665">
                  <c:v>-2.6499999999999986</c:v>
                </c:pt>
                <c:pt idx="1666">
                  <c:v>-1.5200000000000031</c:v>
                </c:pt>
                <c:pt idx="1667">
                  <c:v>-1.1400000000000006</c:v>
                </c:pt>
                <c:pt idx="1668">
                  <c:v>-1</c:v>
                </c:pt>
                <c:pt idx="1669">
                  <c:v>-0.74000000000000199</c:v>
                </c:pt>
                <c:pt idx="1670">
                  <c:v>-0.95000000000000284</c:v>
                </c:pt>
                <c:pt idx="1671">
                  <c:v>-0.40999999999999659</c:v>
                </c:pt>
                <c:pt idx="1672">
                  <c:v>-0.23999999999999488</c:v>
                </c:pt>
                <c:pt idx="1673">
                  <c:v>-1.2800000000000011</c:v>
                </c:pt>
                <c:pt idx="1674">
                  <c:v>-2.9199999999999946</c:v>
                </c:pt>
                <c:pt idx="1675">
                  <c:v>-1.519999999999996</c:v>
                </c:pt>
                <c:pt idx="1676">
                  <c:v>-3.5100000000000051</c:v>
                </c:pt>
                <c:pt idx="1677">
                  <c:v>-1.2000000000000028</c:v>
                </c:pt>
                <c:pt idx="1678">
                  <c:v>-0.51000000000000512</c:v>
                </c:pt>
                <c:pt idx="1679">
                  <c:v>-2.509999999999998</c:v>
                </c:pt>
                <c:pt idx="1680">
                  <c:v>-1.5400000000000063</c:v>
                </c:pt>
                <c:pt idx="1681">
                  <c:v>-1.2399999999999949</c:v>
                </c:pt>
                <c:pt idx="1682">
                  <c:v>-0.72999999999999687</c:v>
                </c:pt>
                <c:pt idx="1683">
                  <c:v>-0.21999999999999886</c:v>
                </c:pt>
                <c:pt idx="1684">
                  <c:v>-0.45000000000000284</c:v>
                </c:pt>
                <c:pt idx="1685">
                  <c:v>-0.25</c:v>
                </c:pt>
                <c:pt idx="1686">
                  <c:v>-3.2000000000000028</c:v>
                </c:pt>
                <c:pt idx="1687">
                  <c:v>-14.040000000000006</c:v>
                </c:pt>
                <c:pt idx="1688">
                  <c:v>-1.4100000000000108</c:v>
                </c:pt>
                <c:pt idx="1689">
                  <c:v>-2.0599999999999881</c:v>
                </c:pt>
                <c:pt idx="1690">
                  <c:v>-1.7500000000000071</c:v>
                </c:pt>
                <c:pt idx="1691">
                  <c:v>-2.4300000000000068</c:v>
                </c:pt>
                <c:pt idx="1692">
                  <c:v>-3.25</c:v>
                </c:pt>
                <c:pt idx="1693">
                  <c:v>-4.289999999999992</c:v>
                </c:pt>
                <c:pt idx="1694">
                  <c:v>-4.32</c:v>
                </c:pt>
                <c:pt idx="1695">
                  <c:v>-3.009999999999998</c:v>
                </c:pt>
                <c:pt idx="1696">
                  <c:v>-2.0399999999999991</c:v>
                </c:pt>
                <c:pt idx="1697">
                  <c:v>-0.69000000000000483</c:v>
                </c:pt>
                <c:pt idx="1698">
                  <c:v>-0.73000000000000398</c:v>
                </c:pt>
                <c:pt idx="1699">
                  <c:v>-9.6500000000000057</c:v>
                </c:pt>
                <c:pt idx="1700">
                  <c:v>-7.1400000000000077</c:v>
                </c:pt>
                <c:pt idx="1701">
                  <c:v>-1.6400000000000006</c:v>
                </c:pt>
                <c:pt idx="1702">
                  <c:v>-1.240000000000002</c:v>
                </c:pt>
                <c:pt idx="1703">
                  <c:v>-0.67999999999999972</c:v>
                </c:pt>
                <c:pt idx="1704">
                  <c:v>-0.85999999999999943</c:v>
                </c:pt>
                <c:pt idx="1705">
                  <c:v>-1</c:v>
                </c:pt>
                <c:pt idx="1706">
                  <c:v>-1.1899999999999977</c:v>
                </c:pt>
                <c:pt idx="1707">
                  <c:v>-0.36999999999999744</c:v>
                </c:pt>
                <c:pt idx="1708">
                  <c:v>-0.89000000000000057</c:v>
                </c:pt>
                <c:pt idx="1709">
                  <c:v>-0.25</c:v>
                </c:pt>
                <c:pt idx="1710">
                  <c:v>-2.1400000000000006</c:v>
                </c:pt>
                <c:pt idx="1711">
                  <c:v>-6.4200000000000017</c:v>
                </c:pt>
                <c:pt idx="1712">
                  <c:v>-1.9100000000000108</c:v>
                </c:pt>
                <c:pt idx="1713">
                  <c:v>-1.5300000000000011</c:v>
                </c:pt>
                <c:pt idx="1714">
                  <c:v>-1.5</c:v>
                </c:pt>
                <c:pt idx="1715">
                  <c:v>-1.7800000000000011</c:v>
                </c:pt>
                <c:pt idx="1716">
                  <c:v>-1.4699999999999989</c:v>
                </c:pt>
                <c:pt idx="1717">
                  <c:v>-2.3300000000000054</c:v>
                </c:pt>
                <c:pt idx="1718">
                  <c:v>-2.1799999999999997</c:v>
                </c:pt>
                <c:pt idx="1719">
                  <c:v>-0.67000000000000171</c:v>
                </c:pt>
                <c:pt idx="1720">
                  <c:v>-0.66000000000000369</c:v>
                </c:pt>
                <c:pt idx="1721">
                  <c:v>-1.009999999999998</c:v>
                </c:pt>
                <c:pt idx="1722">
                  <c:v>-3.0600000000000023</c:v>
                </c:pt>
                <c:pt idx="1723">
                  <c:v>-4.3200000000000074</c:v>
                </c:pt>
                <c:pt idx="1724">
                  <c:v>-3.5599999999999952</c:v>
                </c:pt>
                <c:pt idx="1725">
                  <c:v>-1.0200000000000031</c:v>
                </c:pt>
                <c:pt idx="1726">
                  <c:v>-1.3200000000000003</c:v>
                </c:pt>
                <c:pt idx="1727">
                  <c:v>-1.4200000000000017</c:v>
                </c:pt>
                <c:pt idx="1728">
                  <c:v>-1.5599999999999952</c:v>
                </c:pt>
                <c:pt idx="1729">
                  <c:v>-1.0399999999999991</c:v>
                </c:pt>
                <c:pt idx="1730">
                  <c:v>-2.1099999999999994</c:v>
                </c:pt>
                <c:pt idx="1731">
                  <c:v>-1.3499999999999943</c:v>
                </c:pt>
                <c:pt idx="1732">
                  <c:v>-0.71999999999999886</c:v>
                </c:pt>
                <c:pt idx="1733">
                  <c:v>-1.25</c:v>
                </c:pt>
                <c:pt idx="1734">
                  <c:v>-1.259999999999998</c:v>
                </c:pt>
                <c:pt idx="1735">
                  <c:v>-1.0499999999999972</c:v>
                </c:pt>
                <c:pt idx="1736">
                  <c:v>-0.64000000000000057</c:v>
                </c:pt>
                <c:pt idx="1737">
                  <c:v>-2.1000000000000014</c:v>
                </c:pt>
                <c:pt idx="1738">
                  <c:v>-2.7199999999999989</c:v>
                </c:pt>
                <c:pt idx="1739">
                  <c:v>-2.5300000000000011</c:v>
                </c:pt>
                <c:pt idx="1740">
                  <c:v>-1.9600000000000009</c:v>
                </c:pt>
                <c:pt idx="1741">
                  <c:v>-1.990000000000002</c:v>
                </c:pt>
                <c:pt idx="1742">
                  <c:v>-1</c:v>
                </c:pt>
                <c:pt idx="1743">
                  <c:v>-0.43999999999999773</c:v>
                </c:pt>
                <c:pt idx="1744">
                  <c:v>-1.0700000000000003</c:v>
                </c:pt>
                <c:pt idx="1745">
                  <c:v>-1.4699999999999989</c:v>
                </c:pt>
                <c:pt idx="1746">
                  <c:v>-0.82999999999999829</c:v>
                </c:pt>
                <c:pt idx="1747">
                  <c:v>-2.6799999999999997</c:v>
                </c:pt>
                <c:pt idx="1748">
                  <c:v>-2.1000000000000014</c:v>
                </c:pt>
                <c:pt idx="1749">
                  <c:v>-0.62000000000000455</c:v>
                </c:pt>
                <c:pt idx="1750">
                  <c:v>-0.69000000000000483</c:v>
                </c:pt>
                <c:pt idx="1751">
                  <c:v>-1.6499999999999986</c:v>
                </c:pt>
                <c:pt idx="1752">
                  <c:v>-1.1999999999999957</c:v>
                </c:pt>
                <c:pt idx="1753">
                  <c:v>-2.629999999999999</c:v>
                </c:pt>
                <c:pt idx="1754">
                  <c:v>-2.7700000000000031</c:v>
                </c:pt>
                <c:pt idx="1755">
                  <c:v>-2.4800000000000004</c:v>
                </c:pt>
                <c:pt idx="1756">
                  <c:v>-2.1900000000000013</c:v>
                </c:pt>
                <c:pt idx="1757">
                  <c:v>-3.0600000000000023</c:v>
                </c:pt>
                <c:pt idx="1758">
                  <c:v>-2.3499999999999979</c:v>
                </c:pt>
                <c:pt idx="1759">
                  <c:v>-1.8500000000000014</c:v>
                </c:pt>
                <c:pt idx="1760">
                  <c:v>-0.46000000000000085</c:v>
                </c:pt>
                <c:pt idx="1761">
                  <c:v>-1.4099999999999966</c:v>
                </c:pt>
                <c:pt idx="1762">
                  <c:v>-1.4699999999999989</c:v>
                </c:pt>
                <c:pt idx="1763">
                  <c:v>-2.8500000000000014</c:v>
                </c:pt>
                <c:pt idx="1764">
                  <c:v>-2.9699999999999989</c:v>
                </c:pt>
                <c:pt idx="1765">
                  <c:v>-4.1499999999999986</c:v>
                </c:pt>
                <c:pt idx="1766">
                  <c:v>-3.5400000000000063</c:v>
                </c:pt>
                <c:pt idx="1767">
                  <c:v>-0.64000000000000057</c:v>
                </c:pt>
                <c:pt idx="1768">
                  <c:v>-1.7399999999999949</c:v>
                </c:pt>
                <c:pt idx="1769">
                  <c:v>-1.5800000000000054</c:v>
                </c:pt>
                <c:pt idx="1770">
                  <c:v>-4.57</c:v>
                </c:pt>
                <c:pt idx="1771">
                  <c:v>-24.190000000000005</c:v>
                </c:pt>
                <c:pt idx="1772">
                  <c:v>-13.010000000000005</c:v>
                </c:pt>
                <c:pt idx="1773">
                  <c:v>-1.75</c:v>
                </c:pt>
                <c:pt idx="1774">
                  <c:v>-2.6400000000000006</c:v>
                </c:pt>
                <c:pt idx="1775">
                  <c:v>-0.89999999999999858</c:v>
                </c:pt>
                <c:pt idx="1776">
                  <c:v>-1.3999999999999986</c:v>
                </c:pt>
                <c:pt idx="1777">
                  <c:v>-3.7799999999999976</c:v>
                </c:pt>
                <c:pt idx="1778">
                  <c:v>-7.34</c:v>
                </c:pt>
                <c:pt idx="1779">
                  <c:v>-1.9200000000000017</c:v>
                </c:pt>
                <c:pt idx="1780">
                  <c:v>-2.2300000000000004</c:v>
                </c:pt>
                <c:pt idx="1781">
                  <c:v>-1.259999999999998</c:v>
                </c:pt>
                <c:pt idx="1782">
                  <c:v>-2.1699999999999946</c:v>
                </c:pt>
                <c:pt idx="1783">
                  <c:v>-2.8500000000000014</c:v>
                </c:pt>
                <c:pt idx="1784">
                  <c:v>-0.5</c:v>
                </c:pt>
                <c:pt idx="1785">
                  <c:v>-1.1400000000000006</c:v>
                </c:pt>
                <c:pt idx="1786">
                  <c:v>-1.259999999999998</c:v>
                </c:pt>
                <c:pt idx="1787">
                  <c:v>-1.3500000000000014</c:v>
                </c:pt>
                <c:pt idx="1788">
                  <c:v>-1</c:v>
                </c:pt>
                <c:pt idx="1789">
                  <c:v>-1.3099999999999952</c:v>
                </c:pt>
                <c:pt idx="1790">
                  <c:v>-0.94999999999999574</c:v>
                </c:pt>
                <c:pt idx="1791">
                  <c:v>-1.2899999999999991</c:v>
                </c:pt>
                <c:pt idx="1792">
                  <c:v>-0.99000000000000199</c:v>
                </c:pt>
                <c:pt idx="1793">
                  <c:v>-0.70000000000000284</c:v>
                </c:pt>
                <c:pt idx="1794">
                  <c:v>-0.82999999999999829</c:v>
                </c:pt>
                <c:pt idx="1795">
                  <c:v>-4.7700000000000031</c:v>
                </c:pt>
                <c:pt idx="1796">
                  <c:v>-0.1699999999999946</c:v>
                </c:pt>
                <c:pt idx="1797">
                  <c:v>-2.8199999999999932</c:v>
                </c:pt>
                <c:pt idx="1798">
                  <c:v>-2.2900000000000063</c:v>
                </c:pt>
                <c:pt idx="1799">
                  <c:v>-2.769999999999996</c:v>
                </c:pt>
                <c:pt idx="1800">
                  <c:v>-2.3999999999999986</c:v>
                </c:pt>
                <c:pt idx="1801">
                  <c:v>-0.98999999999999844</c:v>
                </c:pt>
                <c:pt idx="1802">
                  <c:v>-1.1400000000000006</c:v>
                </c:pt>
                <c:pt idx="1803">
                  <c:v>-1.629999999999999</c:v>
                </c:pt>
                <c:pt idx="1804">
                  <c:v>-1</c:v>
                </c:pt>
                <c:pt idx="1805">
                  <c:v>-9.9999999999980105E-3</c:v>
                </c:pt>
                <c:pt idx="1806">
                  <c:v>-1.5500000000000043</c:v>
                </c:pt>
                <c:pt idx="1807">
                  <c:v>-1.720000000000006</c:v>
                </c:pt>
                <c:pt idx="1808">
                  <c:v>-1.5799999999999983</c:v>
                </c:pt>
                <c:pt idx="1809">
                  <c:v>-1.6700000000000017</c:v>
                </c:pt>
                <c:pt idx="1810">
                  <c:v>-1.4200000000000017</c:v>
                </c:pt>
                <c:pt idx="1811">
                  <c:v>-2.8500000000000014</c:v>
                </c:pt>
                <c:pt idx="1812">
                  <c:v>-0.94999999999999574</c:v>
                </c:pt>
                <c:pt idx="1813">
                  <c:v>-2</c:v>
                </c:pt>
                <c:pt idx="1814">
                  <c:v>-1.1199999999999974</c:v>
                </c:pt>
                <c:pt idx="1815">
                  <c:v>-0.96000000000000085</c:v>
                </c:pt>
                <c:pt idx="1816">
                  <c:v>-1.009999999999998</c:v>
                </c:pt>
                <c:pt idx="1817">
                  <c:v>-1.9699999999999989</c:v>
                </c:pt>
                <c:pt idx="1818">
                  <c:v>-0.73999999999999488</c:v>
                </c:pt>
                <c:pt idx="1819">
                  <c:v>-1.9200000000000017</c:v>
                </c:pt>
                <c:pt idx="1820">
                  <c:v>-1.230000000000004</c:v>
                </c:pt>
                <c:pt idx="1821">
                  <c:v>-0.42000000000000171</c:v>
                </c:pt>
                <c:pt idx="1822">
                  <c:v>-1.0499999999999972</c:v>
                </c:pt>
                <c:pt idx="1823">
                  <c:v>-0.86999999999999744</c:v>
                </c:pt>
                <c:pt idx="1824">
                  <c:v>-0.51999999999999602</c:v>
                </c:pt>
                <c:pt idx="1825">
                  <c:v>-2.8500000000000014</c:v>
                </c:pt>
                <c:pt idx="1826">
                  <c:v>-2.8200000000000003</c:v>
                </c:pt>
                <c:pt idx="1827">
                  <c:v>-1.980000000000004</c:v>
                </c:pt>
                <c:pt idx="1828">
                  <c:v>-1.0700000000000003</c:v>
                </c:pt>
                <c:pt idx="1829">
                  <c:v>-0.14000000000000057</c:v>
                </c:pt>
                <c:pt idx="1830">
                  <c:v>-1.470000000000006</c:v>
                </c:pt>
                <c:pt idx="1831">
                  <c:v>-2.6799999999999997</c:v>
                </c:pt>
                <c:pt idx="1832">
                  <c:v>-1.9299999999999997</c:v>
                </c:pt>
                <c:pt idx="1833">
                  <c:v>-2.4399999999999977</c:v>
                </c:pt>
                <c:pt idx="1834">
                  <c:v>-1.5600000000000023</c:v>
                </c:pt>
                <c:pt idx="1835">
                  <c:v>-1.0700000000000003</c:v>
                </c:pt>
                <c:pt idx="1836">
                  <c:v>-0.89000000000000057</c:v>
                </c:pt>
                <c:pt idx="1837">
                  <c:v>-1.730000000000004</c:v>
                </c:pt>
                <c:pt idx="1838">
                  <c:v>-1.9399999999999977</c:v>
                </c:pt>
                <c:pt idx="1839">
                  <c:v>-0.75999999999999801</c:v>
                </c:pt>
                <c:pt idx="1840">
                  <c:v>-9.9999999999994316E-2</c:v>
                </c:pt>
                <c:pt idx="1841">
                  <c:v>-1</c:v>
                </c:pt>
                <c:pt idx="1842">
                  <c:v>-0.66000000000000369</c:v>
                </c:pt>
                <c:pt idx="1843">
                  <c:v>-2</c:v>
                </c:pt>
                <c:pt idx="1844">
                  <c:v>-2.1499999999999986</c:v>
                </c:pt>
                <c:pt idx="1845">
                  <c:v>-1.9600000000000009</c:v>
                </c:pt>
                <c:pt idx="1846">
                  <c:v>-1</c:v>
                </c:pt>
                <c:pt idx="1847">
                  <c:v>-1.3000000000000043</c:v>
                </c:pt>
                <c:pt idx="1848">
                  <c:v>-0.74000000000000199</c:v>
                </c:pt>
                <c:pt idx="1849">
                  <c:v>-2.6600000000000037</c:v>
                </c:pt>
                <c:pt idx="1850">
                  <c:v>-7.3099999999999987</c:v>
                </c:pt>
                <c:pt idx="1851">
                  <c:v>-1.8200000000000003</c:v>
                </c:pt>
                <c:pt idx="1852">
                  <c:v>-2.1899999999999977</c:v>
                </c:pt>
                <c:pt idx="1853">
                  <c:v>-0.86999999999999744</c:v>
                </c:pt>
                <c:pt idx="1854">
                  <c:v>-1.1499999999999986</c:v>
                </c:pt>
                <c:pt idx="1855">
                  <c:v>-2.0700000000000003</c:v>
                </c:pt>
                <c:pt idx="1856">
                  <c:v>-0.65999999999999659</c:v>
                </c:pt>
                <c:pt idx="1857">
                  <c:v>-1.4099999999999966</c:v>
                </c:pt>
                <c:pt idx="1858">
                  <c:v>-1.3400000000000034</c:v>
                </c:pt>
                <c:pt idx="1859">
                  <c:v>-1.2800000000000011</c:v>
                </c:pt>
                <c:pt idx="1860">
                  <c:v>-0.21999999999999886</c:v>
                </c:pt>
                <c:pt idx="1861">
                  <c:v>-0.20000000000000284</c:v>
                </c:pt>
                <c:pt idx="1862">
                  <c:v>-1.0500000000000043</c:v>
                </c:pt>
                <c:pt idx="1863">
                  <c:v>-1.4699999999999989</c:v>
                </c:pt>
                <c:pt idx="1864">
                  <c:v>-1.3000000000000043</c:v>
                </c:pt>
                <c:pt idx="1865">
                  <c:v>-2.0900000000000034</c:v>
                </c:pt>
                <c:pt idx="1866">
                  <c:v>-0.75</c:v>
                </c:pt>
                <c:pt idx="1867">
                  <c:v>-2.5300000000000011</c:v>
                </c:pt>
                <c:pt idx="1868">
                  <c:v>-2.279999999999994</c:v>
                </c:pt>
                <c:pt idx="1869">
                  <c:v>-0.71000000000000085</c:v>
                </c:pt>
                <c:pt idx="1870">
                  <c:v>-1.0900000000000034</c:v>
                </c:pt>
                <c:pt idx="1871">
                  <c:v>-0.78999999999999915</c:v>
                </c:pt>
                <c:pt idx="1872">
                  <c:v>-1.2700000000000031</c:v>
                </c:pt>
                <c:pt idx="1873">
                  <c:v>-3.8100000000000023</c:v>
                </c:pt>
                <c:pt idx="1874">
                  <c:v>-5.1099999999999994</c:v>
                </c:pt>
                <c:pt idx="1875">
                  <c:v>-2.3999999999999986</c:v>
                </c:pt>
                <c:pt idx="1876">
                  <c:v>-1.3300000000000054</c:v>
                </c:pt>
                <c:pt idx="1877">
                  <c:v>-0.49000000000000199</c:v>
                </c:pt>
                <c:pt idx="1878">
                  <c:v>-1.8999999999999986</c:v>
                </c:pt>
                <c:pt idx="1879">
                  <c:v>-3.2299999999999969</c:v>
                </c:pt>
                <c:pt idx="1880">
                  <c:v>-0.99000000000000199</c:v>
                </c:pt>
                <c:pt idx="1881">
                  <c:v>-1.1900000000000048</c:v>
                </c:pt>
                <c:pt idx="1882">
                  <c:v>-2.4100000000000037</c:v>
                </c:pt>
                <c:pt idx="1883">
                  <c:v>-2.240000000000002</c:v>
                </c:pt>
                <c:pt idx="1884">
                  <c:v>-1.3200000000000003</c:v>
                </c:pt>
                <c:pt idx="1885">
                  <c:v>-1.6599999999999966</c:v>
                </c:pt>
                <c:pt idx="1886">
                  <c:v>-1.6099999999999994</c:v>
                </c:pt>
                <c:pt idx="1887">
                  <c:v>-2.240000000000002</c:v>
                </c:pt>
                <c:pt idx="1888">
                  <c:v>-1.1799999999999997</c:v>
                </c:pt>
                <c:pt idx="1889">
                  <c:v>-0.92999999999999972</c:v>
                </c:pt>
                <c:pt idx="1890">
                  <c:v>-1.7999999999999972</c:v>
                </c:pt>
                <c:pt idx="1891">
                  <c:v>-1.8000000000000043</c:v>
                </c:pt>
                <c:pt idx="1892">
                  <c:v>-2</c:v>
                </c:pt>
                <c:pt idx="1893">
                  <c:v>-1.6199999999999974</c:v>
                </c:pt>
                <c:pt idx="1894">
                  <c:v>-1.9399999999999977</c:v>
                </c:pt>
                <c:pt idx="1895">
                  <c:v>-2.009999999999998</c:v>
                </c:pt>
                <c:pt idx="1896">
                  <c:v>-0.69999999999999574</c:v>
                </c:pt>
                <c:pt idx="1897">
                  <c:v>-0.10000000000000142</c:v>
                </c:pt>
                <c:pt idx="1898">
                  <c:v>-0.97999999999999687</c:v>
                </c:pt>
                <c:pt idx="1899">
                  <c:v>-0.96999999999999886</c:v>
                </c:pt>
                <c:pt idx="1900">
                  <c:v>-9.0000000000003411E-2</c:v>
                </c:pt>
                <c:pt idx="1901">
                  <c:v>-3.9999999999999147E-2</c:v>
                </c:pt>
                <c:pt idx="1902">
                  <c:v>-0.91000000000000369</c:v>
                </c:pt>
                <c:pt idx="1903">
                  <c:v>-2.6400000000000006</c:v>
                </c:pt>
                <c:pt idx="1904">
                  <c:v>-0.39999999999999858</c:v>
                </c:pt>
                <c:pt idx="1905">
                  <c:v>-1.9500000000000028</c:v>
                </c:pt>
                <c:pt idx="1906">
                  <c:v>-0.94999999999999574</c:v>
                </c:pt>
                <c:pt idx="1907">
                  <c:v>-0.65999999999999659</c:v>
                </c:pt>
                <c:pt idx="1908">
                  <c:v>-0.72999999999999687</c:v>
                </c:pt>
                <c:pt idx="1909">
                  <c:v>-0.23999999999999488</c:v>
                </c:pt>
                <c:pt idx="1910">
                  <c:v>-0.60000000000000142</c:v>
                </c:pt>
                <c:pt idx="1911">
                  <c:v>-0.30999999999999517</c:v>
                </c:pt>
                <c:pt idx="1912">
                  <c:v>-0.67000000000000171</c:v>
                </c:pt>
                <c:pt idx="1913">
                  <c:v>-1.0200000000000031</c:v>
                </c:pt>
                <c:pt idx="1914">
                  <c:v>-1.2000000000000028</c:v>
                </c:pt>
                <c:pt idx="1915">
                  <c:v>-6.039999999999992</c:v>
                </c:pt>
                <c:pt idx="1916">
                  <c:v>-16.29</c:v>
                </c:pt>
                <c:pt idx="1917">
                  <c:v>-1.4000000000000057</c:v>
                </c:pt>
                <c:pt idx="1918">
                  <c:v>-1.1199999999999974</c:v>
                </c:pt>
                <c:pt idx="1919">
                  <c:v>-2.0700000000000003</c:v>
                </c:pt>
                <c:pt idx="1920">
                  <c:v>-5.3799999999999955</c:v>
                </c:pt>
                <c:pt idx="1921">
                  <c:v>-20.990000000000002</c:v>
                </c:pt>
                <c:pt idx="1922">
                  <c:v>0</c:v>
                </c:pt>
                <c:pt idx="1923">
                  <c:v>-2.9499999999999993</c:v>
                </c:pt>
                <c:pt idx="1924">
                  <c:v>-2.0100000000000016</c:v>
                </c:pt>
                <c:pt idx="1925">
                  <c:v>-6.2999999999999972</c:v>
                </c:pt>
                <c:pt idx="1926">
                  <c:v>-5.9199999999999982</c:v>
                </c:pt>
                <c:pt idx="1927">
                  <c:v>-2.1099999999999959</c:v>
                </c:pt>
                <c:pt idx="1928">
                  <c:v>-1.230000000000004</c:v>
                </c:pt>
                <c:pt idx="1929">
                  <c:v>-3.25</c:v>
                </c:pt>
                <c:pt idx="1930">
                  <c:v>-4.5200000000000031</c:v>
                </c:pt>
                <c:pt idx="1931">
                  <c:v>-4.18</c:v>
                </c:pt>
                <c:pt idx="1932">
                  <c:v>-2.8400000000000034</c:v>
                </c:pt>
                <c:pt idx="1933">
                  <c:v>-4.93</c:v>
                </c:pt>
                <c:pt idx="1934">
                  <c:v>-4.240000000000002</c:v>
                </c:pt>
                <c:pt idx="1935">
                  <c:v>-1.4500000000000028</c:v>
                </c:pt>
                <c:pt idx="1936">
                  <c:v>-4</c:v>
                </c:pt>
                <c:pt idx="1937">
                  <c:v>-2.009999999999998</c:v>
                </c:pt>
                <c:pt idx="1938">
                  <c:v>-9.9999999999980105E-3</c:v>
                </c:pt>
                <c:pt idx="1939">
                  <c:v>-2.8900000000000006</c:v>
                </c:pt>
                <c:pt idx="1940">
                  <c:v>-25</c:v>
                </c:pt>
                <c:pt idx="1941">
                  <c:v>-3.5500000000000043</c:v>
                </c:pt>
                <c:pt idx="1942">
                  <c:v>-3.0600000000000023</c:v>
                </c:pt>
                <c:pt idx="1943">
                  <c:v>-5.4100000000000037</c:v>
                </c:pt>
                <c:pt idx="1944">
                  <c:v>-7.6199999999999974</c:v>
                </c:pt>
                <c:pt idx="1945">
                  <c:v>0</c:v>
                </c:pt>
                <c:pt idx="1946">
                  <c:v>0</c:v>
                </c:pt>
                <c:pt idx="1947">
                  <c:v>-8.3300000000000018</c:v>
                </c:pt>
                <c:pt idx="1948">
                  <c:v>-5.9699999999999989</c:v>
                </c:pt>
                <c:pt idx="1949">
                  <c:v>-1.4099999999999966</c:v>
                </c:pt>
                <c:pt idx="1950">
                  <c:v>-3</c:v>
                </c:pt>
                <c:pt idx="1951">
                  <c:v>-3.6299999999999955</c:v>
                </c:pt>
                <c:pt idx="1952">
                  <c:v>-1.5400000000000063</c:v>
                </c:pt>
                <c:pt idx="1953">
                  <c:v>-0.75999999999999801</c:v>
                </c:pt>
                <c:pt idx="1954">
                  <c:v>-2.5100000000000051</c:v>
                </c:pt>
                <c:pt idx="1955">
                  <c:v>-4.0300000000000011</c:v>
                </c:pt>
                <c:pt idx="1956">
                  <c:v>-2.490000000000002</c:v>
                </c:pt>
                <c:pt idx="1957">
                  <c:v>-2.259999999999998</c:v>
                </c:pt>
                <c:pt idx="1958">
                  <c:v>-1.9500000000000028</c:v>
                </c:pt>
                <c:pt idx="1959">
                  <c:v>-2.2299999999999969</c:v>
                </c:pt>
                <c:pt idx="1960">
                  <c:v>-4.8799999999999955</c:v>
                </c:pt>
                <c:pt idx="1961">
                  <c:v>-3.2199999999999989</c:v>
                </c:pt>
                <c:pt idx="1962">
                  <c:v>-1.8799999999999955</c:v>
                </c:pt>
                <c:pt idx="1963">
                  <c:v>-3.6800000000000068</c:v>
                </c:pt>
                <c:pt idx="1964">
                  <c:v>-0.89999999999999858</c:v>
                </c:pt>
                <c:pt idx="1965">
                  <c:v>-1.7099999999999937</c:v>
                </c:pt>
                <c:pt idx="1966">
                  <c:v>-3.9200000000000017</c:v>
                </c:pt>
                <c:pt idx="1967">
                  <c:v>-3.2000000000000028</c:v>
                </c:pt>
                <c:pt idx="1968">
                  <c:v>-2.0200000000000031</c:v>
                </c:pt>
                <c:pt idx="1969">
                  <c:v>-1.5300000000000011</c:v>
                </c:pt>
                <c:pt idx="1970">
                  <c:v>-4.6499999999999986</c:v>
                </c:pt>
                <c:pt idx="1971">
                  <c:v>-1.2999999999999972</c:v>
                </c:pt>
                <c:pt idx="1972">
                  <c:v>-1.980000000000004</c:v>
                </c:pt>
                <c:pt idx="1973">
                  <c:v>-0.63000000000000256</c:v>
                </c:pt>
                <c:pt idx="1974">
                  <c:v>-2.1199999999999974</c:v>
                </c:pt>
                <c:pt idx="1975">
                  <c:v>-3.5900000000000034</c:v>
                </c:pt>
                <c:pt idx="1976">
                  <c:v>-3.0800000000000125</c:v>
                </c:pt>
                <c:pt idx="1977">
                  <c:v>-3.3499999999999943</c:v>
                </c:pt>
                <c:pt idx="1978">
                  <c:v>-1.5100000000000051</c:v>
                </c:pt>
                <c:pt idx="1979">
                  <c:v>-2.0899999999999963</c:v>
                </c:pt>
                <c:pt idx="1980">
                  <c:v>-0.91000000000000369</c:v>
                </c:pt>
                <c:pt idx="1981">
                  <c:v>0</c:v>
                </c:pt>
                <c:pt idx="1982">
                  <c:v>-0.72999999999999687</c:v>
                </c:pt>
                <c:pt idx="1983">
                  <c:v>-0.57000000000000028</c:v>
                </c:pt>
                <c:pt idx="1984">
                  <c:v>-1.1499999999999986</c:v>
                </c:pt>
                <c:pt idx="1985">
                  <c:v>-1.1499999999999986</c:v>
                </c:pt>
                <c:pt idx="1986">
                  <c:v>-1.3000000000000043</c:v>
                </c:pt>
                <c:pt idx="1987">
                  <c:v>-2.5300000000000011</c:v>
                </c:pt>
                <c:pt idx="1988">
                  <c:v>-2.0300000000000011</c:v>
                </c:pt>
                <c:pt idx="1989">
                  <c:v>-0.57000000000000028</c:v>
                </c:pt>
                <c:pt idx="1990">
                  <c:v>-1.9099999999999966</c:v>
                </c:pt>
                <c:pt idx="1991">
                  <c:v>-0.60000000000000142</c:v>
                </c:pt>
                <c:pt idx="1992">
                  <c:v>-1.9599999999999937</c:v>
                </c:pt>
                <c:pt idx="1993">
                  <c:v>-2.5200000000000031</c:v>
                </c:pt>
                <c:pt idx="1994">
                  <c:v>-2.8599999999999994</c:v>
                </c:pt>
                <c:pt idx="1995">
                  <c:v>-1.980000000000004</c:v>
                </c:pt>
                <c:pt idx="1996">
                  <c:v>-2.5399999999999991</c:v>
                </c:pt>
                <c:pt idx="1997">
                  <c:v>-0.40999999999999659</c:v>
                </c:pt>
                <c:pt idx="1998">
                  <c:v>-1.8000000000000043</c:v>
                </c:pt>
                <c:pt idx="1999">
                  <c:v>-0.81000000000000227</c:v>
                </c:pt>
                <c:pt idx="2000">
                  <c:v>-0.92000000000000171</c:v>
                </c:pt>
                <c:pt idx="2001">
                  <c:v>-1.25</c:v>
                </c:pt>
                <c:pt idx="2002">
                  <c:v>-0.79000000000000625</c:v>
                </c:pt>
                <c:pt idx="2003">
                  <c:v>-1.0899999999999963</c:v>
                </c:pt>
                <c:pt idx="2004">
                  <c:v>-0.89999999999999858</c:v>
                </c:pt>
                <c:pt idx="2005">
                  <c:v>-1</c:v>
                </c:pt>
                <c:pt idx="2006">
                  <c:v>-0.67999999999999972</c:v>
                </c:pt>
                <c:pt idx="2007">
                  <c:v>-0.75</c:v>
                </c:pt>
                <c:pt idx="2008">
                  <c:v>-0.85000000000000142</c:v>
                </c:pt>
                <c:pt idx="2009">
                  <c:v>-1.0800000000000054</c:v>
                </c:pt>
                <c:pt idx="2010">
                  <c:v>-0.40999999999999659</c:v>
                </c:pt>
                <c:pt idx="2011">
                  <c:v>-0.70000000000000284</c:v>
                </c:pt>
                <c:pt idx="2012">
                  <c:v>-0.99000000000000199</c:v>
                </c:pt>
                <c:pt idx="2013">
                  <c:v>-0.95000000000000284</c:v>
                </c:pt>
                <c:pt idx="2014">
                  <c:v>-1.6400000000000006</c:v>
                </c:pt>
                <c:pt idx="2015">
                  <c:v>-1.2000000000000028</c:v>
                </c:pt>
                <c:pt idx="2016">
                  <c:v>-0.85999999999999943</c:v>
                </c:pt>
                <c:pt idx="2017">
                  <c:v>-1.9500000000000028</c:v>
                </c:pt>
                <c:pt idx="2018">
                  <c:v>-7.4100000000000037</c:v>
                </c:pt>
                <c:pt idx="2019">
                  <c:v>-3.1099999999999994</c:v>
                </c:pt>
                <c:pt idx="2020">
                  <c:v>-0.64999999999999858</c:v>
                </c:pt>
                <c:pt idx="2021">
                  <c:v>-0.17000000000000171</c:v>
                </c:pt>
                <c:pt idx="2022">
                  <c:v>-1.1700000000000017</c:v>
                </c:pt>
                <c:pt idx="2023">
                  <c:v>-1.3100000000000023</c:v>
                </c:pt>
                <c:pt idx="2024">
                  <c:v>-0.65000000000000568</c:v>
                </c:pt>
                <c:pt idx="2025">
                  <c:v>-0.17999999999999261</c:v>
                </c:pt>
                <c:pt idx="2026">
                  <c:v>-1.8100000000000023</c:v>
                </c:pt>
                <c:pt idx="2027">
                  <c:v>-0.90999999999999659</c:v>
                </c:pt>
                <c:pt idx="2028">
                  <c:v>-1.8299999999999983</c:v>
                </c:pt>
                <c:pt idx="2029">
                  <c:v>-0.31000000000000227</c:v>
                </c:pt>
                <c:pt idx="2030">
                  <c:v>-0.82999999999999829</c:v>
                </c:pt>
                <c:pt idx="2031">
                  <c:v>-2.8499999999999943</c:v>
                </c:pt>
                <c:pt idx="2032">
                  <c:v>-1.4899999999999949</c:v>
                </c:pt>
                <c:pt idx="2033">
                  <c:v>-2.9299999999999997</c:v>
                </c:pt>
                <c:pt idx="2034">
                  <c:v>-1.4299999999999997</c:v>
                </c:pt>
                <c:pt idx="2035">
                  <c:v>-2</c:v>
                </c:pt>
                <c:pt idx="2036">
                  <c:v>-2.9099999999999966</c:v>
                </c:pt>
                <c:pt idx="2037">
                  <c:v>-1.0500000000000043</c:v>
                </c:pt>
                <c:pt idx="2038">
                  <c:v>-3.2899999999999991</c:v>
                </c:pt>
                <c:pt idx="2039">
                  <c:v>-3.1600000000000037</c:v>
                </c:pt>
                <c:pt idx="2040">
                  <c:v>-2.3000000000000043</c:v>
                </c:pt>
                <c:pt idx="2041">
                  <c:v>-1.720000000000006</c:v>
                </c:pt>
                <c:pt idx="2042">
                  <c:v>-4.5599999999999952</c:v>
                </c:pt>
                <c:pt idx="2043">
                  <c:v>-1.1799999999999997</c:v>
                </c:pt>
                <c:pt idx="2044">
                  <c:v>-0.91000000000000369</c:v>
                </c:pt>
                <c:pt idx="2045">
                  <c:v>-0.43000000000000682</c:v>
                </c:pt>
                <c:pt idx="2046">
                  <c:v>-1.0900000000000034</c:v>
                </c:pt>
                <c:pt idx="2047">
                  <c:v>-1.4099999999999966</c:v>
                </c:pt>
                <c:pt idx="2048">
                  <c:v>-1.2199999999999989</c:v>
                </c:pt>
                <c:pt idx="2049">
                  <c:v>-1.7999999999999972</c:v>
                </c:pt>
                <c:pt idx="2050">
                  <c:v>-1.3200000000000074</c:v>
                </c:pt>
                <c:pt idx="2051">
                  <c:v>-0.35999999999999943</c:v>
                </c:pt>
                <c:pt idx="2052">
                  <c:v>-0.15999999999999659</c:v>
                </c:pt>
                <c:pt idx="2053">
                  <c:v>-1.1200000000000045</c:v>
                </c:pt>
                <c:pt idx="2054">
                  <c:v>-0.96000000000000085</c:v>
                </c:pt>
                <c:pt idx="2055">
                  <c:v>-0.35999999999999943</c:v>
                </c:pt>
                <c:pt idx="2056">
                  <c:v>-9.9999999999980105E-3</c:v>
                </c:pt>
                <c:pt idx="2057">
                  <c:v>-0.35000000000000142</c:v>
                </c:pt>
                <c:pt idx="2058">
                  <c:v>-0.75999999999999801</c:v>
                </c:pt>
                <c:pt idx="2059">
                  <c:v>-0.35999999999999943</c:v>
                </c:pt>
                <c:pt idx="2060">
                  <c:v>-0.25</c:v>
                </c:pt>
                <c:pt idx="2061">
                  <c:v>-2</c:v>
                </c:pt>
                <c:pt idx="2062">
                  <c:v>-0.35999999999999943</c:v>
                </c:pt>
                <c:pt idx="2063">
                  <c:v>-4.240000000000002</c:v>
                </c:pt>
                <c:pt idx="2064">
                  <c:v>-1.48</c:v>
                </c:pt>
                <c:pt idx="2065">
                  <c:v>0</c:v>
                </c:pt>
                <c:pt idx="2066">
                  <c:v>0</c:v>
                </c:pt>
                <c:pt idx="2067">
                  <c:v>0</c:v>
                </c:pt>
                <c:pt idx="2068">
                  <c:v>0</c:v>
                </c:pt>
                <c:pt idx="2069">
                  <c:v>-34.47</c:v>
                </c:pt>
                <c:pt idx="2070">
                  <c:v>-35.459999999999994</c:v>
                </c:pt>
                <c:pt idx="2071">
                  <c:v>-31.57</c:v>
                </c:pt>
                <c:pt idx="2072">
                  <c:v>-1</c:v>
                </c:pt>
                <c:pt idx="2073">
                  <c:v>-0.98999999999999488</c:v>
                </c:pt>
                <c:pt idx="2074">
                  <c:v>-1.4399999999999977</c:v>
                </c:pt>
                <c:pt idx="2075">
                  <c:v>-1.480000000000004</c:v>
                </c:pt>
                <c:pt idx="2076">
                  <c:v>-1.4600000000000009</c:v>
                </c:pt>
                <c:pt idx="2077">
                  <c:v>-0.63000000000000256</c:v>
                </c:pt>
                <c:pt idx="2078">
                  <c:v>-1.3899999999999935</c:v>
                </c:pt>
                <c:pt idx="2079">
                  <c:v>-1.5600000000000023</c:v>
                </c:pt>
                <c:pt idx="2080">
                  <c:v>-1.490000000000002</c:v>
                </c:pt>
                <c:pt idx="2081">
                  <c:v>-1.509999999999998</c:v>
                </c:pt>
                <c:pt idx="2082">
                  <c:v>-3.1499999999999986</c:v>
                </c:pt>
                <c:pt idx="2083">
                  <c:v>-7.1100000000000065</c:v>
                </c:pt>
                <c:pt idx="2084">
                  <c:v>-2.3400000000000034</c:v>
                </c:pt>
                <c:pt idx="2085">
                  <c:v>-0.33999999999999631</c:v>
                </c:pt>
                <c:pt idx="2086">
                  <c:v>-0.60999999999999943</c:v>
                </c:pt>
                <c:pt idx="2087">
                  <c:v>-1.6899999999999977</c:v>
                </c:pt>
                <c:pt idx="2088">
                  <c:v>-9.0600000000000023</c:v>
                </c:pt>
                <c:pt idx="2089">
                  <c:v>-8.23</c:v>
                </c:pt>
                <c:pt idx="2090">
                  <c:v>-2.4499999999999993</c:v>
                </c:pt>
                <c:pt idx="2091">
                  <c:v>-9.1999999999999993</c:v>
                </c:pt>
                <c:pt idx="2092">
                  <c:v>-5.490000000000002</c:v>
                </c:pt>
                <c:pt idx="2093">
                  <c:v>-4.4699999999999989</c:v>
                </c:pt>
                <c:pt idx="2094">
                  <c:v>-8.3999999999999986</c:v>
                </c:pt>
                <c:pt idx="2095">
                  <c:v>-6.4000000000000057</c:v>
                </c:pt>
                <c:pt idx="2096">
                  <c:v>-4.240000000000002</c:v>
                </c:pt>
                <c:pt idx="2097">
                  <c:v>-6.2000000000000028</c:v>
                </c:pt>
                <c:pt idx="2098">
                  <c:v>-3.4100000000000037</c:v>
                </c:pt>
                <c:pt idx="2099">
                  <c:v>-6.3999999999999986</c:v>
                </c:pt>
                <c:pt idx="2100">
                  <c:v>-2.4200000000000017</c:v>
                </c:pt>
                <c:pt idx="2101">
                  <c:v>-1.0799999999999983</c:v>
                </c:pt>
                <c:pt idx="2102">
                  <c:v>-4.1200000000000045</c:v>
                </c:pt>
                <c:pt idx="2103">
                  <c:v>-3.019999999999996</c:v>
                </c:pt>
                <c:pt idx="2104">
                  <c:v>-3.3500000000000014</c:v>
                </c:pt>
                <c:pt idx="2105">
                  <c:v>-1.9699999999999989</c:v>
                </c:pt>
                <c:pt idx="2106">
                  <c:v>-4.8399999999999963</c:v>
                </c:pt>
                <c:pt idx="2107">
                  <c:v>-7.2099999999999937</c:v>
                </c:pt>
                <c:pt idx="2108">
                  <c:v>-3.7599999999999909</c:v>
                </c:pt>
                <c:pt idx="2109">
                  <c:v>-1.019999999999996</c:v>
                </c:pt>
                <c:pt idx="2110">
                  <c:v>-7.5500000000000043</c:v>
                </c:pt>
                <c:pt idx="2111">
                  <c:v>-5.68</c:v>
                </c:pt>
                <c:pt idx="2112">
                  <c:v>-13.93</c:v>
                </c:pt>
                <c:pt idx="2113">
                  <c:v>-6.8099999999999987</c:v>
                </c:pt>
                <c:pt idx="2114">
                  <c:v>-2.3000000000000007</c:v>
                </c:pt>
                <c:pt idx="2115">
                  <c:v>-5.4699999999999989</c:v>
                </c:pt>
                <c:pt idx="2116">
                  <c:v>-0.31000000000000227</c:v>
                </c:pt>
                <c:pt idx="2117">
                  <c:v>-0.53999999999999915</c:v>
                </c:pt>
                <c:pt idx="2118">
                  <c:v>-0.35000000000000142</c:v>
                </c:pt>
                <c:pt idx="2119">
                  <c:v>-5.0300000000000011</c:v>
                </c:pt>
                <c:pt idx="2120">
                  <c:v>-0.90999999999999659</c:v>
                </c:pt>
                <c:pt idx="2121">
                  <c:v>-1.2199999999999989</c:v>
                </c:pt>
                <c:pt idx="2122">
                  <c:v>-0.25</c:v>
                </c:pt>
                <c:pt idx="2123">
                  <c:v>-0.21000000000000796</c:v>
                </c:pt>
                <c:pt idx="2124">
                  <c:v>-0.17999999999999261</c:v>
                </c:pt>
                <c:pt idx="2125">
                  <c:v>-0.60999999999999943</c:v>
                </c:pt>
                <c:pt idx="2126">
                  <c:v>-0.60999999999999943</c:v>
                </c:pt>
                <c:pt idx="2127">
                  <c:v>-0.28999999999999915</c:v>
                </c:pt>
                <c:pt idx="2128">
                  <c:v>-0.71999999999999886</c:v>
                </c:pt>
                <c:pt idx="2129">
                  <c:v>-0.82999999999999829</c:v>
                </c:pt>
                <c:pt idx="2130">
                  <c:v>-0.59000000000000341</c:v>
                </c:pt>
                <c:pt idx="2131">
                  <c:v>-0.73000000000000398</c:v>
                </c:pt>
                <c:pt idx="2132">
                  <c:v>-4.8299999999999983</c:v>
                </c:pt>
                <c:pt idx="2133">
                  <c:v>-0.18999999999999773</c:v>
                </c:pt>
                <c:pt idx="2134">
                  <c:v>-2.2000000000000028</c:v>
                </c:pt>
                <c:pt idx="2135">
                  <c:v>-2.7299999999999969</c:v>
                </c:pt>
                <c:pt idx="2136">
                  <c:v>-0.14999999999999858</c:v>
                </c:pt>
                <c:pt idx="2137">
                  <c:v>-0.50999999999999801</c:v>
                </c:pt>
                <c:pt idx="2138">
                  <c:v>-0.52999999999999403</c:v>
                </c:pt>
                <c:pt idx="2139">
                  <c:v>-0.85999999999999943</c:v>
                </c:pt>
                <c:pt idx="2140">
                  <c:v>-0.41000000000000369</c:v>
                </c:pt>
                <c:pt idx="2141">
                  <c:v>-0.54999999999999716</c:v>
                </c:pt>
                <c:pt idx="2142">
                  <c:v>-2.3999999999999986</c:v>
                </c:pt>
                <c:pt idx="2143">
                  <c:v>-1.4199999999999875</c:v>
                </c:pt>
                <c:pt idx="2144">
                  <c:v>-1.5300000000000011</c:v>
                </c:pt>
                <c:pt idx="2145">
                  <c:v>-1.3900000000000006</c:v>
                </c:pt>
                <c:pt idx="2146">
                  <c:v>-1.3200000000000074</c:v>
                </c:pt>
                <c:pt idx="2147">
                  <c:v>-0.82000000000000739</c:v>
                </c:pt>
                <c:pt idx="2148">
                  <c:v>-0.14999999999999858</c:v>
                </c:pt>
                <c:pt idx="2149">
                  <c:v>-0.64999999999999858</c:v>
                </c:pt>
                <c:pt idx="2150">
                  <c:v>-0.85000000000000142</c:v>
                </c:pt>
                <c:pt idx="2151">
                  <c:v>-5.9999999999995168E-2</c:v>
                </c:pt>
                <c:pt idx="2152">
                  <c:v>-1.0600000000000023</c:v>
                </c:pt>
                <c:pt idx="2153">
                  <c:v>-1.4699999999999989</c:v>
                </c:pt>
                <c:pt idx="2154">
                  <c:v>-0.37000000000000455</c:v>
                </c:pt>
                <c:pt idx="2155">
                  <c:v>-0.57999999999999829</c:v>
                </c:pt>
                <c:pt idx="2156">
                  <c:v>-0.19000000000001194</c:v>
                </c:pt>
                <c:pt idx="2157">
                  <c:v>-0.71000000000000085</c:v>
                </c:pt>
                <c:pt idx="2158">
                  <c:v>-0.46999999999999886</c:v>
                </c:pt>
                <c:pt idx="2159">
                  <c:v>-2</c:v>
                </c:pt>
                <c:pt idx="2160">
                  <c:v>-0.22999999999999687</c:v>
                </c:pt>
                <c:pt idx="2161">
                  <c:v>-2.1999999999999957</c:v>
                </c:pt>
                <c:pt idx="2162">
                  <c:v>-1.25</c:v>
                </c:pt>
                <c:pt idx="2163">
                  <c:v>-0.82999999999999829</c:v>
                </c:pt>
                <c:pt idx="2164">
                  <c:v>-0.40000000000000568</c:v>
                </c:pt>
                <c:pt idx="2165">
                  <c:v>-1.3299999999999983</c:v>
                </c:pt>
                <c:pt idx="2166">
                  <c:v>-1.6199999999999974</c:v>
                </c:pt>
                <c:pt idx="2167">
                  <c:v>-2.8699999999999903</c:v>
                </c:pt>
                <c:pt idx="2168">
                  <c:v>-1.2700000000000102</c:v>
                </c:pt>
                <c:pt idx="2169">
                  <c:v>-1.5600000000000023</c:v>
                </c:pt>
                <c:pt idx="2170">
                  <c:v>-0.90999999999999659</c:v>
                </c:pt>
                <c:pt idx="2171">
                  <c:v>-1.0099999999999909</c:v>
                </c:pt>
                <c:pt idx="2172">
                  <c:v>-2.240000000000002</c:v>
                </c:pt>
                <c:pt idx="2173">
                  <c:v>-1.9399999999999977</c:v>
                </c:pt>
                <c:pt idx="2174">
                  <c:v>-1.8699999999999974</c:v>
                </c:pt>
                <c:pt idx="2175">
                  <c:v>-0.90999999999999659</c:v>
                </c:pt>
                <c:pt idx="2176">
                  <c:v>-0.54999999999999716</c:v>
                </c:pt>
                <c:pt idx="2177">
                  <c:v>-1.8999999999999986</c:v>
                </c:pt>
                <c:pt idx="2178">
                  <c:v>-2.1200000000000045</c:v>
                </c:pt>
                <c:pt idx="2179">
                  <c:v>-3.8800000000000097</c:v>
                </c:pt>
                <c:pt idx="2180">
                  <c:v>-1.0900000000000034</c:v>
                </c:pt>
                <c:pt idx="2181">
                  <c:v>-0.45000000000000284</c:v>
                </c:pt>
                <c:pt idx="2182">
                  <c:v>-0.87000000000000455</c:v>
                </c:pt>
                <c:pt idx="2183">
                  <c:v>-0.69000000000000483</c:v>
                </c:pt>
                <c:pt idx="2184">
                  <c:v>-0.19999999999999574</c:v>
                </c:pt>
                <c:pt idx="2185">
                  <c:v>-6.0000000000002274E-2</c:v>
                </c:pt>
                <c:pt idx="2186">
                  <c:v>-0.35000000000000142</c:v>
                </c:pt>
                <c:pt idx="2187">
                  <c:v>-0.52999999999999403</c:v>
                </c:pt>
                <c:pt idx="2188">
                  <c:v>-0.28000000000000114</c:v>
                </c:pt>
                <c:pt idx="2189">
                  <c:v>-1.0700000000000003</c:v>
                </c:pt>
                <c:pt idx="2190">
                  <c:v>-0.28000000000000114</c:v>
                </c:pt>
                <c:pt idx="2191">
                  <c:v>-3.1400000000000006</c:v>
                </c:pt>
                <c:pt idx="2192">
                  <c:v>-2.1299999999999955</c:v>
                </c:pt>
                <c:pt idx="2193">
                  <c:v>-1.5300000000000011</c:v>
                </c:pt>
                <c:pt idx="2194">
                  <c:v>-0.71999999999999886</c:v>
                </c:pt>
                <c:pt idx="2195">
                  <c:v>-0.62000000000000455</c:v>
                </c:pt>
                <c:pt idx="2196">
                  <c:v>-1.1300000000000026</c:v>
                </c:pt>
                <c:pt idx="2197">
                  <c:v>-0.39999999999999858</c:v>
                </c:pt>
                <c:pt idx="2198">
                  <c:v>-1.1799999999999997</c:v>
                </c:pt>
                <c:pt idx="2199">
                  <c:v>-0.32000000000000028</c:v>
                </c:pt>
                <c:pt idx="2200">
                  <c:v>-0.97999999999999687</c:v>
                </c:pt>
                <c:pt idx="2201">
                  <c:v>-0.94000000000000483</c:v>
                </c:pt>
                <c:pt idx="2202">
                  <c:v>-5.0300000000000082</c:v>
                </c:pt>
                <c:pt idx="2203">
                  <c:v>-2.7800000000000011</c:v>
                </c:pt>
                <c:pt idx="2204">
                  <c:v>-3.3500000000000014</c:v>
                </c:pt>
                <c:pt idx="2205">
                  <c:v>-3.2000000000000028</c:v>
                </c:pt>
                <c:pt idx="2206">
                  <c:v>-1.0799999999999983</c:v>
                </c:pt>
                <c:pt idx="2207">
                  <c:v>-0.85999999999999943</c:v>
                </c:pt>
                <c:pt idx="2208">
                  <c:v>-2.1300000000000026</c:v>
                </c:pt>
                <c:pt idx="2209">
                  <c:v>-2.9899999999999949</c:v>
                </c:pt>
                <c:pt idx="2210">
                  <c:v>-1.9799999999999969</c:v>
                </c:pt>
                <c:pt idx="2211">
                  <c:v>-1.2199999999999989</c:v>
                </c:pt>
                <c:pt idx="2212">
                  <c:v>-0.61999999999999744</c:v>
                </c:pt>
                <c:pt idx="2213">
                  <c:v>-0.78999999999999915</c:v>
                </c:pt>
                <c:pt idx="2214">
                  <c:v>-1.480000000000004</c:v>
                </c:pt>
                <c:pt idx="2215">
                  <c:v>-1.1099999999999923</c:v>
                </c:pt>
                <c:pt idx="2216">
                  <c:v>-2.5900000000000034</c:v>
                </c:pt>
                <c:pt idx="2217">
                  <c:v>-2.0300000000000011</c:v>
                </c:pt>
                <c:pt idx="2218">
                  <c:v>-1.960000000000008</c:v>
                </c:pt>
                <c:pt idx="2219">
                  <c:v>-1.4500000000000028</c:v>
                </c:pt>
                <c:pt idx="2220">
                  <c:v>-0.71999999999999886</c:v>
                </c:pt>
                <c:pt idx="2221">
                  <c:v>-0.67999999999999972</c:v>
                </c:pt>
                <c:pt idx="2222">
                  <c:v>-1.5300000000000011</c:v>
                </c:pt>
                <c:pt idx="2223">
                  <c:v>-2.1000000000000014</c:v>
                </c:pt>
                <c:pt idx="2224">
                  <c:v>-2.0499999999999972</c:v>
                </c:pt>
                <c:pt idx="2225">
                  <c:v>-0.83999999999999631</c:v>
                </c:pt>
                <c:pt idx="2226">
                  <c:v>-1.1700000000000017</c:v>
                </c:pt>
                <c:pt idx="2227">
                  <c:v>-1.9299999999999926</c:v>
                </c:pt>
                <c:pt idx="2228">
                  <c:v>-1.1799999999999997</c:v>
                </c:pt>
                <c:pt idx="2229">
                  <c:v>-2.230000000000004</c:v>
                </c:pt>
                <c:pt idx="2230">
                  <c:v>-2.490000000000002</c:v>
                </c:pt>
                <c:pt idx="2231">
                  <c:v>-2.1799999999999997</c:v>
                </c:pt>
                <c:pt idx="2232">
                  <c:v>-4.6699999999999946</c:v>
                </c:pt>
                <c:pt idx="2233">
                  <c:v>-5.3100000000000023</c:v>
                </c:pt>
                <c:pt idx="2234">
                  <c:v>-2.1500000000000021</c:v>
                </c:pt>
                <c:pt idx="2235">
                  <c:v>-2.7000000000000028</c:v>
                </c:pt>
                <c:pt idx="2236">
                  <c:v>-4.3800000000000026</c:v>
                </c:pt>
                <c:pt idx="2237">
                  <c:v>-2.7199999999999989</c:v>
                </c:pt>
                <c:pt idx="2238">
                  <c:v>-1.3800000000000026</c:v>
                </c:pt>
                <c:pt idx="2239">
                  <c:v>-0.96000000000000085</c:v>
                </c:pt>
                <c:pt idx="2240">
                  <c:v>-1.009999999999998</c:v>
                </c:pt>
                <c:pt idx="2241">
                  <c:v>-1</c:v>
                </c:pt>
                <c:pt idx="2242">
                  <c:v>-1.8399999999999963</c:v>
                </c:pt>
                <c:pt idx="2243">
                  <c:v>-1.3999999999999986</c:v>
                </c:pt>
                <c:pt idx="2244">
                  <c:v>-1.3999999999999986</c:v>
                </c:pt>
                <c:pt idx="2245">
                  <c:v>-3.3200000000000003</c:v>
                </c:pt>
                <c:pt idx="2246">
                  <c:v>-2.5100000000000051</c:v>
                </c:pt>
                <c:pt idx="2247">
                  <c:v>-1.1099999999999994</c:v>
                </c:pt>
                <c:pt idx="2248">
                  <c:v>-0.44999999999999574</c:v>
                </c:pt>
                <c:pt idx="2249">
                  <c:v>-1.4200000000000017</c:v>
                </c:pt>
                <c:pt idx="2250">
                  <c:v>-3.1000000000000014</c:v>
                </c:pt>
                <c:pt idx="2251">
                  <c:v>-2.5700000000000003</c:v>
                </c:pt>
                <c:pt idx="2252">
                  <c:v>-0.38000000000000256</c:v>
                </c:pt>
                <c:pt idx="2253">
                  <c:v>-8.9999999999996305E-2</c:v>
                </c:pt>
                <c:pt idx="2254">
                  <c:v>-2.5700000000000003</c:v>
                </c:pt>
                <c:pt idx="2255">
                  <c:v>-2.9100000000000037</c:v>
                </c:pt>
                <c:pt idx="2256">
                  <c:v>-4.5900000000000034</c:v>
                </c:pt>
                <c:pt idx="2257">
                  <c:v>-14.069999999999999</c:v>
                </c:pt>
                <c:pt idx="2258">
                  <c:v>-11.26</c:v>
                </c:pt>
                <c:pt idx="2259">
                  <c:v>-6.1199999999999974</c:v>
                </c:pt>
                <c:pt idx="2260">
                  <c:v>-8.0400000000000009</c:v>
                </c:pt>
                <c:pt idx="2261">
                  <c:v>-7.6499999999999986</c:v>
                </c:pt>
                <c:pt idx="2262">
                  <c:v>-3.0100000000000016</c:v>
                </c:pt>
                <c:pt idx="2263">
                  <c:v>-5.1899999999999977</c:v>
                </c:pt>
                <c:pt idx="2264">
                  <c:v>-0.5</c:v>
                </c:pt>
                <c:pt idx="2265">
                  <c:v>-0.82999999999999829</c:v>
                </c:pt>
                <c:pt idx="2266">
                  <c:v>-1.4299999999999997</c:v>
                </c:pt>
                <c:pt idx="2267">
                  <c:v>-0.83999999999999631</c:v>
                </c:pt>
                <c:pt idx="2268">
                  <c:v>-2.1299999999999955</c:v>
                </c:pt>
                <c:pt idx="2269">
                  <c:v>-1.1599999999999966</c:v>
                </c:pt>
                <c:pt idx="2270">
                  <c:v>-2.8100000000000023</c:v>
                </c:pt>
                <c:pt idx="2271">
                  <c:v>-3.0899999999999963</c:v>
                </c:pt>
                <c:pt idx="2272">
                  <c:v>-2.2199999999999989</c:v>
                </c:pt>
                <c:pt idx="2273">
                  <c:v>-0.80999999999999517</c:v>
                </c:pt>
                <c:pt idx="2274">
                  <c:v>-5.4399999999999977</c:v>
                </c:pt>
                <c:pt idx="2275">
                  <c:v>-4.6700000000000017</c:v>
                </c:pt>
                <c:pt idx="2276">
                  <c:v>-1.4699999999999918</c:v>
                </c:pt>
                <c:pt idx="2277">
                  <c:v>-4.0799999999999983</c:v>
                </c:pt>
                <c:pt idx="2278">
                  <c:v>-2.509999999999998</c:v>
                </c:pt>
                <c:pt idx="2279">
                  <c:v>-2.1200000000000045</c:v>
                </c:pt>
                <c:pt idx="2280">
                  <c:v>-6.2399999999999984</c:v>
                </c:pt>
                <c:pt idx="2281">
                  <c:v>-4.25</c:v>
                </c:pt>
                <c:pt idx="2282">
                  <c:v>-6.5800000000000018</c:v>
                </c:pt>
                <c:pt idx="2283">
                  <c:v>-5.2399999999999984</c:v>
                </c:pt>
                <c:pt idx="2284">
                  <c:v>-13.46</c:v>
                </c:pt>
                <c:pt idx="2285">
                  <c:v>-12.860000000000003</c:v>
                </c:pt>
                <c:pt idx="2286">
                  <c:v>-6.5499999999999972</c:v>
                </c:pt>
                <c:pt idx="2287">
                  <c:v>-2.3800000000000026</c:v>
                </c:pt>
                <c:pt idx="2288">
                  <c:v>-0.5</c:v>
                </c:pt>
                <c:pt idx="2289">
                  <c:v>-0.28000000000000114</c:v>
                </c:pt>
                <c:pt idx="2290">
                  <c:v>-0.32000000000000739</c:v>
                </c:pt>
                <c:pt idx="2291">
                  <c:v>-0.64000000000000057</c:v>
                </c:pt>
                <c:pt idx="2292">
                  <c:v>-0.54000000000000625</c:v>
                </c:pt>
                <c:pt idx="2293">
                  <c:v>-0.32999999999999829</c:v>
                </c:pt>
                <c:pt idx="2294">
                  <c:v>-0.28000000000000114</c:v>
                </c:pt>
                <c:pt idx="2295">
                  <c:v>-0.31000000000000227</c:v>
                </c:pt>
                <c:pt idx="2296">
                  <c:v>-0.32999999999999829</c:v>
                </c:pt>
                <c:pt idx="2297">
                  <c:v>-0.28999999999999915</c:v>
                </c:pt>
                <c:pt idx="2298">
                  <c:v>-0.61999999999999034</c:v>
                </c:pt>
                <c:pt idx="2299">
                  <c:v>-0.90999999999999659</c:v>
                </c:pt>
                <c:pt idx="2300">
                  <c:v>-0.37000000000000455</c:v>
                </c:pt>
                <c:pt idx="2301">
                  <c:v>-0.96999999999999886</c:v>
                </c:pt>
                <c:pt idx="2302">
                  <c:v>-1.980000000000004</c:v>
                </c:pt>
                <c:pt idx="2303">
                  <c:v>-2.9200000000000017</c:v>
                </c:pt>
                <c:pt idx="2304">
                  <c:v>-1.8000000000000043</c:v>
                </c:pt>
                <c:pt idx="2305">
                  <c:v>-1.4399999999999977</c:v>
                </c:pt>
                <c:pt idx="2306">
                  <c:v>-1.6799999999999997</c:v>
                </c:pt>
                <c:pt idx="2307">
                  <c:v>-0.81000000000000227</c:v>
                </c:pt>
                <c:pt idx="2308">
                  <c:v>-1.5599999999999952</c:v>
                </c:pt>
                <c:pt idx="2309">
                  <c:v>-1.1499999999999986</c:v>
                </c:pt>
                <c:pt idx="2310">
                  <c:v>-1.6199999999999974</c:v>
                </c:pt>
                <c:pt idx="2311">
                  <c:v>-1.9200000000000017</c:v>
                </c:pt>
                <c:pt idx="2312">
                  <c:v>-2.0499999999999972</c:v>
                </c:pt>
                <c:pt idx="2313">
                  <c:v>-2.6599999999999966</c:v>
                </c:pt>
                <c:pt idx="2314">
                  <c:v>-2.6900000000000048</c:v>
                </c:pt>
                <c:pt idx="2315">
                  <c:v>-0.93999999999999773</c:v>
                </c:pt>
                <c:pt idx="2316">
                  <c:v>-0.60000000000000142</c:v>
                </c:pt>
                <c:pt idx="2317">
                  <c:v>-0.27999999999999403</c:v>
                </c:pt>
                <c:pt idx="2318">
                  <c:v>-0.23000000000000398</c:v>
                </c:pt>
                <c:pt idx="2319">
                  <c:v>-0.39000000000000057</c:v>
                </c:pt>
                <c:pt idx="2320">
                  <c:v>-1.3899999999999935</c:v>
                </c:pt>
                <c:pt idx="2321">
                  <c:v>-1.5900000000000034</c:v>
                </c:pt>
                <c:pt idx="2322">
                  <c:v>-1.8699999999999903</c:v>
                </c:pt>
                <c:pt idx="2323">
                  <c:v>-0.85000000000000853</c:v>
                </c:pt>
                <c:pt idx="2324">
                  <c:v>-0.17000000000000171</c:v>
                </c:pt>
                <c:pt idx="2325">
                  <c:v>-1.5200000000000031</c:v>
                </c:pt>
                <c:pt idx="2326">
                  <c:v>-2.0100000000000051</c:v>
                </c:pt>
                <c:pt idx="2327">
                  <c:v>-0.79999999999999716</c:v>
                </c:pt>
                <c:pt idx="2328">
                  <c:v>-9.0000000000003411E-2</c:v>
                </c:pt>
                <c:pt idx="2329">
                  <c:v>-1.740000000000002</c:v>
                </c:pt>
                <c:pt idx="2330">
                  <c:v>-6.16</c:v>
                </c:pt>
                <c:pt idx="2331">
                  <c:v>-0.27000000000000313</c:v>
                </c:pt>
                <c:pt idx="2332">
                  <c:v>-1.6300000000000026</c:v>
                </c:pt>
                <c:pt idx="2333">
                  <c:v>-0.1699999999999946</c:v>
                </c:pt>
                <c:pt idx="2334">
                  <c:v>-1.2199999999999989</c:v>
                </c:pt>
                <c:pt idx="2335">
                  <c:v>-0.46000000000000085</c:v>
                </c:pt>
                <c:pt idx="2336">
                  <c:v>-8.00000000000054E-2</c:v>
                </c:pt>
                <c:pt idx="2337">
                  <c:v>-0.16000000000000369</c:v>
                </c:pt>
                <c:pt idx="2338">
                  <c:v>-0.51000000000000512</c:v>
                </c:pt>
                <c:pt idx="2339">
                  <c:v>-0.35999999999999943</c:v>
                </c:pt>
                <c:pt idx="2340">
                  <c:v>-0.35000000000000142</c:v>
                </c:pt>
                <c:pt idx="2341">
                  <c:v>-0.26999999999999602</c:v>
                </c:pt>
                <c:pt idx="2342">
                  <c:v>-0.65999999999999659</c:v>
                </c:pt>
                <c:pt idx="2343">
                  <c:v>-0.30999999999999517</c:v>
                </c:pt>
                <c:pt idx="2344">
                  <c:v>-9.9999999999994316E-2</c:v>
                </c:pt>
                <c:pt idx="2345">
                  <c:v>-2.3099999999999952</c:v>
                </c:pt>
                <c:pt idx="2346">
                  <c:v>-3.0600000000000023</c:v>
                </c:pt>
                <c:pt idx="2347">
                  <c:v>-0.49000000000000909</c:v>
                </c:pt>
                <c:pt idx="2348">
                  <c:v>-0.79999999999999716</c:v>
                </c:pt>
                <c:pt idx="2349">
                  <c:v>-1.3399999999999963</c:v>
                </c:pt>
                <c:pt idx="2350">
                  <c:v>-1.5300000000000011</c:v>
                </c:pt>
                <c:pt idx="2351">
                  <c:v>0</c:v>
                </c:pt>
                <c:pt idx="2352">
                  <c:v>-2.2000000000000028</c:v>
                </c:pt>
                <c:pt idx="2353">
                  <c:v>-3.2999999999999972</c:v>
                </c:pt>
                <c:pt idx="2354">
                  <c:v>-2.7999999999999972</c:v>
                </c:pt>
                <c:pt idx="2355">
                  <c:v>-3.2600000000000051</c:v>
                </c:pt>
                <c:pt idx="2356">
                  <c:v>-2.3800000000000026</c:v>
                </c:pt>
                <c:pt idx="2357">
                  <c:v>-1.8200000000000003</c:v>
                </c:pt>
                <c:pt idx="2358">
                  <c:v>-1.8900000000000006</c:v>
                </c:pt>
                <c:pt idx="2359">
                  <c:v>-0.85000000000000142</c:v>
                </c:pt>
                <c:pt idx="2360">
                  <c:v>-5.2600000000000051</c:v>
                </c:pt>
                <c:pt idx="2361">
                  <c:v>-4.5499999999999972</c:v>
                </c:pt>
                <c:pt idx="2362">
                  <c:v>-1.3399999999999963</c:v>
                </c:pt>
                <c:pt idx="2363">
                  <c:v>-4.8900000000000006</c:v>
                </c:pt>
                <c:pt idx="2364">
                  <c:v>-4.5999999999999943</c:v>
                </c:pt>
                <c:pt idx="2365">
                  <c:v>-2.1899999999999977</c:v>
                </c:pt>
                <c:pt idx="2366">
                  <c:v>-1</c:v>
                </c:pt>
                <c:pt idx="2367">
                  <c:v>-1.7100000000000009</c:v>
                </c:pt>
                <c:pt idx="2368">
                  <c:v>-2</c:v>
                </c:pt>
                <c:pt idx="2369">
                  <c:v>-3.1700000000000017</c:v>
                </c:pt>
                <c:pt idx="2370">
                  <c:v>-19.019999999999996</c:v>
                </c:pt>
                <c:pt idx="2371">
                  <c:v>-17.870000000000005</c:v>
                </c:pt>
                <c:pt idx="2372">
                  <c:v>-2.9299999999999997</c:v>
                </c:pt>
                <c:pt idx="2373">
                  <c:v>-1.769999999999996</c:v>
                </c:pt>
                <c:pt idx="2374">
                  <c:v>-1.4299999999999997</c:v>
                </c:pt>
                <c:pt idx="2375">
                  <c:v>-1.0399999999999991</c:v>
                </c:pt>
                <c:pt idx="2376">
                  <c:v>-4.009999999999998</c:v>
                </c:pt>
                <c:pt idx="2377">
                  <c:v>0</c:v>
                </c:pt>
                <c:pt idx="2378">
                  <c:v>0</c:v>
                </c:pt>
                <c:pt idx="2379">
                  <c:v>0</c:v>
                </c:pt>
                <c:pt idx="2380">
                  <c:v>0</c:v>
                </c:pt>
                <c:pt idx="2381">
                  <c:v>-1</c:v>
                </c:pt>
                <c:pt idx="2382">
                  <c:v>-1</c:v>
                </c:pt>
                <c:pt idx="2383">
                  <c:v>-6.2800000000000011</c:v>
                </c:pt>
                <c:pt idx="2384">
                  <c:v>-0.80000000000000071</c:v>
                </c:pt>
                <c:pt idx="2385">
                  <c:v>-1.6599999999999966</c:v>
                </c:pt>
                <c:pt idx="2386">
                  <c:v>-1.7700000000000031</c:v>
                </c:pt>
                <c:pt idx="2387">
                  <c:v>-2.3900000000000006</c:v>
                </c:pt>
                <c:pt idx="2388">
                  <c:v>-2.5599999999999952</c:v>
                </c:pt>
                <c:pt idx="2389">
                  <c:v>-1.2199999999999989</c:v>
                </c:pt>
                <c:pt idx="2390">
                  <c:v>-0.42000000000000171</c:v>
                </c:pt>
                <c:pt idx="2391">
                  <c:v>-0.68999999999999773</c:v>
                </c:pt>
                <c:pt idx="2392">
                  <c:v>-0.44999999999999574</c:v>
                </c:pt>
                <c:pt idx="2393">
                  <c:v>-0.18999999999999773</c:v>
                </c:pt>
                <c:pt idx="2394">
                  <c:v>-1.3099999999999952</c:v>
                </c:pt>
                <c:pt idx="2395">
                  <c:v>-4.8699999999999974</c:v>
                </c:pt>
                <c:pt idx="2396">
                  <c:v>-1.5899999999999963</c:v>
                </c:pt>
                <c:pt idx="2397">
                  <c:v>-2.0399999999999991</c:v>
                </c:pt>
                <c:pt idx="2398">
                  <c:v>-3.7899999999999991</c:v>
                </c:pt>
                <c:pt idx="2399">
                  <c:v>-2</c:v>
                </c:pt>
                <c:pt idx="2400">
                  <c:v>-2.3799999999999955</c:v>
                </c:pt>
                <c:pt idx="2401">
                  <c:v>-2.620000000000001</c:v>
                </c:pt>
                <c:pt idx="2402">
                  <c:v>-3.4200000000000017</c:v>
                </c:pt>
                <c:pt idx="2403">
                  <c:v>-2.0399999999999991</c:v>
                </c:pt>
                <c:pt idx="2404">
                  <c:v>-3.7300000000000004</c:v>
                </c:pt>
                <c:pt idx="2405">
                  <c:v>-5.8000000000000007</c:v>
                </c:pt>
                <c:pt idx="2406">
                  <c:v>-1.3299999999999983</c:v>
                </c:pt>
                <c:pt idx="2407">
                  <c:v>-9.7299999999999969</c:v>
                </c:pt>
                <c:pt idx="2408">
                  <c:v>-2.8299999999999983</c:v>
                </c:pt>
                <c:pt idx="2409">
                  <c:v>-3.2999999999999972</c:v>
                </c:pt>
                <c:pt idx="2410">
                  <c:v>-3.7099999999999937</c:v>
                </c:pt>
                <c:pt idx="2411">
                  <c:v>-1.6400000000000006</c:v>
                </c:pt>
                <c:pt idx="2412">
                  <c:v>-0.85999999999999943</c:v>
                </c:pt>
                <c:pt idx="2413">
                  <c:v>-1.2199999999999989</c:v>
                </c:pt>
                <c:pt idx="2414">
                  <c:v>-1.1700000000000017</c:v>
                </c:pt>
                <c:pt idx="2415">
                  <c:v>-0.98000000000000398</c:v>
                </c:pt>
                <c:pt idx="2416">
                  <c:v>-1.1200000000000045</c:v>
                </c:pt>
                <c:pt idx="2417">
                  <c:v>-1.0399999999999991</c:v>
                </c:pt>
                <c:pt idx="2418">
                  <c:v>-0.91000000000000369</c:v>
                </c:pt>
                <c:pt idx="2419">
                  <c:v>-2.7800000000000011</c:v>
                </c:pt>
                <c:pt idx="2420">
                  <c:v>-3.2899999999999991</c:v>
                </c:pt>
                <c:pt idx="2421">
                  <c:v>-1.0700000000000003</c:v>
                </c:pt>
                <c:pt idx="2422">
                  <c:v>-0.90999999999999659</c:v>
                </c:pt>
                <c:pt idx="2423">
                  <c:v>-3.6999999999999957</c:v>
                </c:pt>
                <c:pt idx="2424">
                  <c:v>-8.9999999999996305E-2</c:v>
                </c:pt>
                <c:pt idx="2425">
                  <c:v>-0.32000000000000028</c:v>
                </c:pt>
                <c:pt idx="2426">
                  <c:v>-0.39999999999999858</c:v>
                </c:pt>
                <c:pt idx="2427">
                  <c:v>-0.38000000000000256</c:v>
                </c:pt>
                <c:pt idx="2428">
                  <c:v>-0.33999999999999631</c:v>
                </c:pt>
                <c:pt idx="2429">
                  <c:v>-3.4500000000000028</c:v>
                </c:pt>
                <c:pt idx="2430">
                  <c:v>-0.53999999999999915</c:v>
                </c:pt>
                <c:pt idx="2431">
                  <c:v>-3.6099999999999994</c:v>
                </c:pt>
                <c:pt idx="2432">
                  <c:v>-0.3300000000000054</c:v>
                </c:pt>
                <c:pt idx="2433">
                  <c:v>-0.62999999999999545</c:v>
                </c:pt>
                <c:pt idx="2434">
                  <c:v>-0.79999999999999716</c:v>
                </c:pt>
                <c:pt idx="2435">
                  <c:v>-0.40000000000000568</c:v>
                </c:pt>
                <c:pt idx="2436">
                  <c:v>-3.6400000000000006</c:v>
                </c:pt>
                <c:pt idx="2437">
                  <c:v>-5.019999999999996</c:v>
                </c:pt>
                <c:pt idx="2438">
                  <c:v>-1.1699999999999946</c:v>
                </c:pt>
                <c:pt idx="2439">
                  <c:v>-0.5</c:v>
                </c:pt>
                <c:pt idx="2440">
                  <c:v>-3.9799999999999969</c:v>
                </c:pt>
                <c:pt idx="2441">
                  <c:v>-3.6199999999999974</c:v>
                </c:pt>
                <c:pt idx="2442">
                  <c:v>-0.25</c:v>
                </c:pt>
                <c:pt idx="2443">
                  <c:v>-0.40999999999999659</c:v>
                </c:pt>
                <c:pt idx="2444">
                  <c:v>-3.8200000000000003</c:v>
                </c:pt>
                <c:pt idx="2445">
                  <c:v>-2</c:v>
                </c:pt>
                <c:pt idx="2446">
                  <c:v>-3.8599999999999994</c:v>
                </c:pt>
                <c:pt idx="2447">
                  <c:v>-1.6000000000000014</c:v>
                </c:pt>
                <c:pt idx="2448">
                  <c:v>-4.5</c:v>
                </c:pt>
                <c:pt idx="2449">
                  <c:v>-5.0399999999999991</c:v>
                </c:pt>
                <c:pt idx="2450">
                  <c:v>-0.98999999999999844</c:v>
                </c:pt>
                <c:pt idx="2451">
                  <c:v>-0.12000000000000099</c:v>
                </c:pt>
                <c:pt idx="2452">
                  <c:v>-1.7699999999999996</c:v>
                </c:pt>
                <c:pt idx="2453">
                  <c:v>-5.75</c:v>
                </c:pt>
                <c:pt idx="2454">
                  <c:v>-3.3699999999999974</c:v>
                </c:pt>
                <c:pt idx="2455">
                  <c:v>-1.6300000000000026</c:v>
                </c:pt>
                <c:pt idx="2456">
                  <c:v>-4.5899999999999963</c:v>
                </c:pt>
                <c:pt idx="2457">
                  <c:v>-1.6200000000000045</c:v>
                </c:pt>
                <c:pt idx="2458">
                  <c:v>-1.8800000000000026</c:v>
                </c:pt>
                <c:pt idx="2459">
                  <c:v>-1.4400000000000048</c:v>
                </c:pt>
                <c:pt idx="2460">
                  <c:v>-1</c:v>
                </c:pt>
                <c:pt idx="2461">
                  <c:v>-1.4500000000000028</c:v>
                </c:pt>
                <c:pt idx="2462">
                  <c:v>-1</c:v>
                </c:pt>
                <c:pt idx="2463">
                  <c:v>-0.82000000000000028</c:v>
                </c:pt>
                <c:pt idx="2464">
                  <c:v>-0.46000000000000085</c:v>
                </c:pt>
                <c:pt idx="2465">
                  <c:v>-1.9999999999996021E-2</c:v>
                </c:pt>
                <c:pt idx="2466">
                  <c:v>-2.6699999999999946</c:v>
                </c:pt>
                <c:pt idx="2467">
                  <c:v>-0.32000000000000028</c:v>
                </c:pt>
                <c:pt idx="2468">
                  <c:v>-0.36999999999999744</c:v>
                </c:pt>
                <c:pt idx="2469">
                  <c:v>-2.5800000000000054</c:v>
                </c:pt>
                <c:pt idx="2470">
                  <c:v>-0.57000000000000028</c:v>
                </c:pt>
                <c:pt idx="2471">
                  <c:v>-1.1799999999999997</c:v>
                </c:pt>
                <c:pt idx="2472">
                  <c:v>-1.0799999999999983</c:v>
                </c:pt>
                <c:pt idx="2473">
                  <c:v>-0.48000000000000398</c:v>
                </c:pt>
                <c:pt idx="2474">
                  <c:v>-0.28000000000000114</c:v>
                </c:pt>
                <c:pt idx="2475">
                  <c:v>-1.6699999999999982</c:v>
                </c:pt>
                <c:pt idx="2476">
                  <c:v>-1.9800000000000004</c:v>
                </c:pt>
                <c:pt idx="2477">
                  <c:v>-0.87000000000000455</c:v>
                </c:pt>
                <c:pt idx="2478">
                  <c:v>-6.9999999999993179E-2</c:v>
                </c:pt>
                <c:pt idx="2479">
                  <c:v>-1.1199999999999974</c:v>
                </c:pt>
                <c:pt idx="2480">
                  <c:v>-0.82000000000000028</c:v>
                </c:pt>
                <c:pt idx="2481">
                  <c:v>-1.6199999999999974</c:v>
                </c:pt>
                <c:pt idx="2482">
                  <c:v>-9.9999999999980105E-3</c:v>
                </c:pt>
                <c:pt idx="2483">
                  <c:v>-9.9999999999980105E-3</c:v>
                </c:pt>
                <c:pt idx="2484">
                  <c:v>-9.9999999999980105E-3</c:v>
                </c:pt>
                <c:pt idx="2485">
                  <c:v>-3.4799999999999969</c:v>
                </c:pt>
                <c:pt idx="2486">
                  <c:v>-1.8299999999999983</c:v>
                </c:pt>
                <c:pt idx="2487">
                  <c:v>-1.990000000000002</c:v>
                </c:pt>
                <c:pt idx="2488">
                  <c:v>-4.990000000000002</c:v>
                </c:pt>
                <c:pt idx="2489">
                  <c:v>-22.459999999999994</c:v>
                </c:pt>
                <c:pt idx="2490">
                  <c:v>-12.659999999999997</c:v>
                </c:pt>
                <c:pt idx="2491">
                  <c:v>-11.599999999999994</c:v>
                </c:pt>
                <c:pt idx="2492">
                  <c:v>-0.95999999999999375</c:v>
                </c:pt>
                <c:pt idx="2493">
                  <c:v>-0.36999999999999744</c:v>
                </c:pt>
                <c:pt idx="2494">
                  <c:v>-1.3799999999999955</c:v>
                </c:pt>
                <c:pt idx="2495">
                  <c:v>-1.4500000000000028</c:v>
                </c:pt>
                <c:pt idx="2496">
                  <c:v>-3</c:v>
                </c:pt>
                <c:pt idx="2497">
                  <c:v>-2.3699999999999974</c:v>
                </c:pt>
                <c:pt idx="2498">
                  <c:v>-3</c:v>
                </c:pt>
                <c:pt idx="2499">
                  <c:v>-2.9999999999999964</c:v>
                </c:pt>
                <c:pt idx="2500">
                  <c:v>-3.9800000000000004</c:v>
                </c:pt>
                <c:pt idx="2501">
                  <c:v>-3.9999999999999964</c:v>
                </c:pt>
                <c:pt idx="2502">
                  <c:v>-3.1500000000000057</c:v>
                </c:pt>
                <c:pt idx="2503">
                  <c:v>-4.0799999999999983</c:v>
                </c:pt>
                <c:pt idx="2504">
                  <c:v>-3</c:v>
                </c:pt>
                <c:pt idx="2505">
                  <c:v>-1.75</c:v>
                </c:pt>
                <c:pt idx="2506">
                  <c:v>-2.490000000000002</c:v>
                </c:pt>
                <c:pt idx="2507">
                  <c:v>-0.46999999999999886</c:v>
                </c:pt>
                <c:pt idx="2508">
                  <c:v>-0.52000000000000313</c:v>
                </c:pt>
                <c:pt idx="2509">
                  <c:v>-1.8999999999999986</c:v>
                </c:pt>
                <c:pt idx="2510">
                  <c:v>-1.4899999999999949</c:v>
                </c:pt>
                <c:pt idx="2511">
                  <c:v>-2.759999999999998</c:v>
                </c:pt>
                <c:pt idx="2512">
                  <c:v>-0.96000000000000085</c:v>
                </c:pt>
                <c:pt idx="2513">
                  <c:v>-6.32</c:v>
                </c:pt>
                <c:pt idx="2514">
                  <c:v>-8.1000000000000085</c:v>
                </c:pt>
                <c:pt idx="2515">
                  <c:v>-6.0800000000000054</c:v>
                </c:pt>
                <c:pt idx="2516">
                  <c:v>-1.6300000000000026</c:v>
                </c:pt>
                <c:pt idx="2517">
                  <c:v>-4.07</c:v>
                </c:pt>
                <c:pt idx="2518">
                  <c:v>-2.0399999999999991</c:v>
                </c:pt>
                <c:pt idx="2519">
                  <c:v>-3.0899999999999963</c:v>
                </c:pt>
                <c:pt idx="2520">
                  <c:v>-3.759999999999998</c:v>
                </c:pt>
                <c:pt idx="2521">
                  <c:v>-11.22</c:v>
                </c:pt>
                <c:pt idx="2522">
                  <c:v>-4.5600000000000023</c:v>
                </c:pt>
                <c:pt idx="2523">
                  <c:v>-3.0199999999999996</c:v>
                </c:pt>
                <c:pt idx="2524">
                  <c:v>-5.1900000000000013</c:v>
                </c:pt>
                <c:pt idx="2525">
                  <c:v>-2.8299999999999983</c:v>
                </c:pt>
                <c:pt idx="2526">
                  <c:v>-2.7800000000000011</c:v>
                </c:pt>
                <c:pt idx="2527">
                  <c:v>-3.9399999999999977</c:v>
                </c:pt>
                <c:pt idx="2528">
                  <c:v>-5.1700000000000017</c:v>
                </c:pt>
                <c:pt idx="2529">
                  <c:v>-2</c:v>
                </c:pt>
                <c:pt idx="2530">
                  <c:v>-2.6099999999999994</c:v>
                </c:pt>
                <c:pt idx="2531">
                  <c:v>-2.3900000000000006</c:v>
                </c:pt>
                <c:pt idx="2532">
                  <c:v>-6.509999999999998</c:v>
                </c:pt>
                <c:pt idx="2533">
                  <c:v>-1.9200000000000017</c:v>
                </c:pt>
                <c:pt idx="2534">
                  <c:v>-3.2100000000000009</c:v>
                </c:pt>
                <c:pt idx="2535">
                  <c:v>-0.80999999999999517</c:v>
                </c:pt>
                <c:pt idx="2536">
                  <c:v>-3.0399999999999991</c:v>
                </c:pt>
                <c:pt idx="2537">
                  <c:v>-3.2899999999999991</c:v>
                </c:pt>
                <c:pt idx="2538">
                  <c:v>-0.63000000000000966</c:v>
                </c:pt>
                <c:pt idx="2539">
                  <c:v>-2.2600000000000051</c:v>
                </c:pt>
                <c:pt idx="2540">
                  <c:v>-5.07</c:v>
                </c:pt>
                <c:pt idx="2541">
                  <c:v>-0.92999999999999972</c:v>
                </c:pt>
                <c:pt idx="2542">
                  <c:v>-5.7800000000000011</c:v>
                </c:pt>
                <c:pt idx="2543">
                  <c:v>-4.9999999999999964</c:v>
                </c:pt>
                <c:pt idx="2544">
                  <c:v>0</c:v>
                </c:pt>
                <c:pt idx="2545">
                  <c:v>-6.2099999999999991</c:v>
                </c:pt>
                <c:pt idx="2546">
                  <c:v>-0.41999999999999993</c:v>
                </c:pt>
                <c:pt idx="2547">
                  <c:v>-2.09</c:v>
                </c:pt>
                <c:pt idx="2548">
                  <c:v>-2.12</c:v>
                </c:pt>
                <c:pt idx="2549">
                  <c:v>-0.62000000000000099</c:v>
                </c:pt>
                <c:pt idx="2550">
                  <c:v>-3.3100000000000023</c:v>
                </c:pt>
                <c:pt idx="2551">
                  <c:v>-2</c:v>
                </c:pt>
                <c:pt idx="2552">
                  <c:v>-3.3000000000000043</c:v>
                </c:pt>
                <c:pt idx="2553">
                  <c:v>-2.0600000000000023</c:v>
                </c:pt>
                <c:pt idx="2554">
                  <c:v>-0.60000000000000142</c:v>
                </c:pt>
                <c:pt idx="2555">
                  <c:v>-1.6999999999999957</c:v>
                </c:pt>
                <c:pt idx="2556">
                  <c:v>-2</c:v>
                </c:pt>
                <c:pt idx="2557">
                  <c:v>-1.1600000000000037</c:v>
                </c:pt>
                <c:pt idx="2558">
                  <c:v>-1.5300000000000011</c:v>
                </c:pt>
                <c:pt idx="2559">
                  <c:v>-2.259999999999998</c:v>
                </c:pt>
                <c:pt idx="2560">
                  <c:v>-2.1299999999999955</c:v>
                </c:pt>
                <c:pt idx="2561">
                  <c:v>-0.58999999999999631</c:v>
                </c:pt>
                <c:pt idx="2562">
                  <c:v>-0.87000000000000455</c:v>
                </c:pt>
                <c:pt idx="2563">
                  <c:v>-0.42999999999999972</c:v>
                </c:pt>
                <c:pt idx="2564">
                  <c:v>-0.60000000000000142</c:v>
                </c:pt>
                <c:pt idx="2565">
                  <c:v>-0.46000000000000085</c:v>
                </c:pt>
                <c:pt idx="2566">
                  <c:v>-0.60000000000000142</c:v>
                </c:pt>
                <c:pt idx="2567">
                  <c:v>-1.0399999999999991</c:v>
                </c:pt>
                <c:pt idx="2568">
                  <c:v>-2.7200000000000024</c:v>
                </c:pt>
                <c:pt idx="2569">
                  <c:v>-1.9299999999999997</c:v>
                </c:pt>
                <c:pt idx="2570">
                  <c:v>-0.85000000000000142</c:v>
                </c:pt>
                <c:pt idx="2571">
                  <c:v>-1.7899999999999991</c:v>
                </c:pt>
                <c:pt idx="2572">
                  <c:v>-1.0399999999999991</c:v>
                </c:pt>
                <c:pt idx="2573">
                  <c:v>-2.5299999999999976</c:v>
                </c:pt>
                <c:pt idx="2574">
                  <c:v>-1.9599999999999973</c:v>
                </c:pt>
                <c:pt idx="2575">
                  <c:v>-0.87000000000000455</c:v>
                </c:pt>
                <c:pt idx="2576">
                  <c:v>-1.2399999999999949</c:v>
                </c:pt>
                <c:pt idx="2577">
                  <c:v>-2.4600000000000009</c:v>
                </c:pt>
                <c:pt idx="2578">
                  <c:v>-2.1299999999999955</c:v>
                </c:pt>
                <c:pt idx="2579">
                  <c:v>-1.509999999999998</c:v>
                </c:pt>
                <c:pt idx="2580">
                  <c:v>-1.3300000000000054</c:v>
                </c:pt>
                <c:pt idx="2581">
                  <c:v>-1.4899999999999949</c:v>
                </c:pt>
                <c:pt idx="2582">
                  <c:v>-1.269999999999996</c:v>
                </c:pt>
                <c:pt idx="2583">
                  <c:v>-1.4600000000000009</c:v>
                </c:pt>
                <c:pt idx="2584">
                  <c:v>-9.9999999999980105E-3</c:v>
                </c:pt>
                <c:pt idx="2585">
                  <c:v>-1.6199999999999974</c:v>
                </c:pt>
                <c:pt idx="2586">
                  <c:v>-0.70000000000000284</c:v>
                </c:pt>
                <c:pt idx="2587">
                  <c:v>-0.72999999999999687</c:v>
                </c:pt>
                <c:pt idx="2588">
                  <c:v>-0.94999999999999574</c:v>
                </c:pt>
                <c:pt idx="2589">
                  <c:v>-1.0499999999999972</c:v>
                </c:pt>
                <c:pt idx="2590">
                  <c:v>-2.8299999999999983</c:v>
                </c:pt>
                <c:pt idx="2591">
                  <c:v>-1.6799999999999997</c:v>
                </c:pt>
                <c:pt idx="2592">
                  <c:v>-7.7900000000000027</c:v>
                </c:pt>
                <c:pt idx="2593">
                  <c:v>-9.1900000000000013</c:v>
                </c:pt>
                <c:pt idx="2594">
                  <c:v>-3.4499999999999993</c:v>
                </c:pt>
                <c:pt idx="2595">
                  <c:v>-3.2699999999999996</c:v>
                </c:pt>
                <c:pt idx="2596">
                  <c:v>-4.3699999999999992</c:v>
                </c:pt>
                <c:pt idx="2597">
                  <c:v>-3.7699999999999978</c:v>
                </c:pt>
                <c:pt idx="2598">
                  <c:v>-0.55999999999999872</c:v>
                </c:pt>
                <c:pt idx="2599">
                  <c:v>-6.99</c:v>
                </c:pt>
                <c:pt idx="2600">
                  <c:v>-1.4100000000000001</c:v>
                </c:pt>
                <c:pt idx="2601">
                  <c:v>-2.1700000000000017</c:v>
                </c:pt>
                <c:pt idx="2602">
                  <c:v>-3.8299999999999983</c:v>
                </c:pt>
                <c:pt idx="2603">
                  <c:v>-4.6199999999999974</c:v>
                </c:pt>
                <c:pt idx="2604">
                  <c:v>-4.3900000000000006</c:v>
                </c:pt>
                <c:pt idx="2605">
                  <c:v>-5.9199999999999982</c:v>
                </c:pt>
                <c:pt idx="2606">
                  <c:v>-4.9400000000000013</c:v>
                </c:pt>
                <c:pt idx="2607">
                  <c:v>-3.5400000000000027</c:v>
                </c:pt>
                <c:pt idx="2608">
                  <c:v>-4.8100000000000023</c:v>
                </c:pt>
                <c:pt idx="2609">
                  <c:v>-1.8999999999999986</c:v>
                </c:pt>
                <c:pt idx="2610">
                  <c:v>-9.9999999999980105E-3</c:v>
                </c:pt>
                <c:pt idx="2611">
                  <c:v>-3.8400000000000034</c:v>
                </c:pt>
                <c:pt idx="2612">
                  <c:v>-7.3800000000000026</c:v>
                </c:pt>
                <c:pt idx="2613">
                  <c:v>-5.2999999999999972</c:v>
                </c:pt>
                <c:pt idx="2614">
                  <c:v>-3.6000000000000014</c:v>
                </c:pt>
                <c:pt idx="2615">
                  <c:v>-16.39</c:v>
                </c:pt>
                <c:pt idx="2616">
                  <c:v>0</c:v>
                </c:pt>
                <c:pt idx="2617">
                  <c:v>0</c:v>
                </c:pt>
                <c:pt idx="2618">
                  <c:v>-6.0299999999999976</c:v>
                </c:pt>
                <c:pt idx="2619">
                  <c:v>-9.5699999999999985</c:v>
                </c:pt>
                <c:pt idx="2620">
                  <c:v>-3.4200000000000017</c:v>
                </c:pt>
                <c:pt idx="2621">
                  <c:v>-5</c:v>
                </c:pt>
                <c:pt idx="2622">
                  <c:v>-2.1299999999999955</c:v>
                </c:pt>
                <c:pt idx="2623">
                  <c:v>-1.8100000000000023</c:v>
                </c:pt>
                <c:pt idx="2624">
                  <c:v>-3.5300000000000011</c:v>
                </c:pt>
                <c:pt idx="2625">
                  <c:v>-9.9699999999999989</c:v>
                </c:pt>
                <c:pt idx="2626">
                  <c:v>-3.6999999999999957</c:v>
                </c:pt>
                <c:pt idx="2627">
                  <c:v>-5.6599999999999966</c:v>
                </c:pt>
                <c:pt idx="2628">
                  <c:v>-3.3699999999999974</c:v>
                </c:pt>
                <c:pt idx="2629">
                  <c:v>-3.6299999999999955</c:v>
                </c:pt>
                <c:pt idx="2630">
                  <c:v>-2.0200000000000031</c:v>
                </c:pt>
                <c:pt idx="2631">
                  <c:v>-2.0499999999999972</c:v>
                </c:pt>
                <c:pt idx="2632">
                  <c:v>-4.0399999999999991</c:v>
                </c:pt>
                <c:pt idx="2633">
                  <c:v>-8.0500000000000043</c:v>
                </c:pt>
                <c:pt idx="2634">
                  <c:v>-8.8200000000000074</c:v>
                </c:pt>
                <c:pt idx="2635">
                  <c:v>-7.5200000000000031</c:v>
                </c:pt>
                <c:pt idx="2636">
                  <c:v>-1.3499999999999943</c:v>
                </c:pt>
                <c:pt idx="2637">
                  <c:v>-2.8000000000000043</c:v>
                </c:pt>
                <c:pt idx="2638">
                  <c:v>-0.28999999999999915</c:v>
                </c:pt>
                <c:pt idx="2639">
                  <c:v>-5.0499999999999972</c:v>
                </c:pt>
                <c:pt idx="2640">
                  <c:v>-5.620000000000001</c:v>
                </c:pt>
                <c:pt idx="2641">
                  <c:v>-17.02</c:v>
                </c:pt>
                <c:pt idx="2642">
                  <c:v>-1.3200000000000003</c:v>
                </c:pt>
                <c:pt idx="2643">
                  <c:v>-3.5100000000000016</c:v>
                </c:pt>
                <c:pt idx="2644">
                  <c:v>-1.6800000000000033</c:v>
                </c:pt>
                <c:pt idx="2645">
                  <c:v>-4.3000000000000043</c:v>
                </c:pt>
                <c:pt idx="2646">
                  <c:v>-2.7299999999999969</c:v>
                </c:pt>
                <c:pt idx="2647">
                  <c:v>-3.2299999999999969</c:v>
                </c:pt>
                <c:pt idx="2648">
                  <c:v>-9.9999999999980105E-3</c:v>
                </c:pt>
                <c:pt idx="2649">
                  <c:v>-9.9999999999980105E-3</c:v>
                </c:pt>
                <c:pt idx="2650">
                  <c:v>-9.9999999999980105E-3</c:v>
                </c:pt>
                <c:pt idx="2651">
                  <c:v>-9.9999999999980105E-3</c:v>
                </c:pt>
                <c:pt idx="2652">
                  <c:v>-9.9999999999980105E-3</c:v>
                </c:pt>
                <c:pt idx="2653">
                  <c:v>-1.0000000000005116E-2</c:v>
                </c:pt>
                <c:pt idx="2654">
                  <c:v>-9.9999999999980105E-3</c:v>
                </c:pt>
                <c:pt idx="2655">
                  <c:v>-0.3300000000000054</c:v>
                </c:pt>
                <c:pt idx="2656">
                  <c:v>-1.4899999999999949</c:v>
                </c:pt>
                <c:pt idx="2657">
                  <c:v>-0.14000000000000057</c:v>
                </c:pt>
                <c:pt idx="2658">
                  <c:v>-9.9999999999909051E-3</c:v>
                </c:pt>
                <c:pt idx="2659">
                  <c:v>-1.0000000000005116E-2</c:v>
                </c:pt>
                <c:pt idx="2660">
                  <c:v>-0.13000000000000256</c:v>
                </c:pt>
                <c:pt idx="2661">
                  <c:v>-5.769999999999996</c:v>
                </c:pt>
                <c:pt idx="2662">
                  <c:v>-2.2199999999999989</c:v>
                </c:pt>
                <c:pt idx="2663">
                  <c:v>-3.9399999999999977</c:v>
                </c:pt>
                <c:pt idx="2664">
                  <c:v>0</c:v>
                </c:pt>
                <c:pt idx="2665">
                  <c:v>0</c:v>
                </c:pt>
                <c:pt idx="2666">
                  <c:v>0</c:v>
                </c:pt>
                <c:pt idx="2667">
                  <c:v>0</c:v>
                </c:pt>
                <c:pt idx="2668">
                  <c:v>0</c:v>
                </c:pt>
                <c:pt idx="2669">
                  <c:v>0</c:v>
                </c:pt>
                <c:pt idx="2670">
                  <c:v>0</c:v>
                </c:pt>
                <c:pt idx="2671">
                  <c:v>0</c:v>
                </c:pt>
                <c:pt idx="2672">
                  <c:v>-15.899999999999999</c:v>
                </c:pt>
                <c:pt idx="2673">
                  <c:v>-16.379999999999995</c:v>
                </c:pt>
                <c:pt idx="2674">
                  <c:v>-18.350000000000001</c:v>
                </c:pt>
                <c:pt idx="2675">
                  <c:v>-19.079999999999998</c:v>
                </c:pt>
                <c:pt idx="2676">
                  <c:v>-18.29</c:v>
                </c:pt>
                <c:pt idx="2677">
                  <c:v>-19.240000000000002</c:v>
                </c:pt>
                <c:pt idx="2678">
                  <c:v>-18.5</c:v>
                </c:pt>
                <c:pt idx="2679">
                  <c:v>-7.9099999999999966</c:v>
                </c:pt>
                <c:pt idx="2680">
                  <c:v>-0.35000000000000142</c:v>
                </c:pt>
                <c:pt idx="2681">
                  <c:v>-1.5999999999999943</c:v>
                </c:pt>
                <c:pt idx="2682">
                  <c:v>-1.2900000000000063</c:v>
                </c:pt>
                <c:pt idx="2683">
                  <c:v>-4.1800000000000068</c:v>
                </c:pt>
                <c:pt idx="2684">
                  <c:v>-2.0599999999999952</c:v>
                </c:pt>
                <c:pt idx="2685">
                  <c:v>-2.9199999999999946</c:v>
                </c:pt>
                <c:pt idx="2686">
                  <c:v>-2.0599999999999952</c:v>
                </c:pt>
                <c:pt idx="2687">
                  <c:v>-1.3599999999999994</c:v>
                </c:pt>
                <c:pt idx="2688">
                  <c:v>-1.1799999999999997</c:v>
                </c:pt>
                <c:pt idx="2689">
                  <c:v>-1.8100000000000023</c:v>
                </c:pt>
                <c:pt idx="2690">
                  <c:v>-1.1000000000000014</c:v>
                </c:pt>
                <c:pt idx="2691">
                  <c:v>-3.129999999999999</c:v>
                </c:pt>
                <c:pt idx="2692">
                  <c:v>-0.60000000000000142</c:v>
                </c:pt>
                <c:pt idx="2693">
                  <c:v>-1.8999999999999986</c:v>
                </c:pt>
                <c:pt idx="2694">
                  <c:v>-0.60000000000000142</c:v>
                </c:pt>
                <c:pt idx="2695">
                  <c:v>-0.72999999999999687</c:v>
                </c:pt>
                <c:pt idx="2696">
                  <c:v>-0.78000000000000114</c:v>
                </c:pt>
                <c:pt idx="2697">
                  <c:v>-0.78999999999999915</c:v>
                </c:pt>
                <c:pt idx="2698">
                  <c:v>-0.56000000000000227</c:v>
                </c:pt>
                <c:pt idx="2699">
                  <c:v>-2.4699999999999989</c:v>
                </c:pt>
                <c:pt idx="2700">
                  <c:v>-0.6699999999999946</c:v>
                </c:pt>
                <c:pt idx="2701">
                  <c:v>-0.10999999999999943</c:v>
                </c:pt>
                <c:pt idx="2702">
                  <c:v>-0.39999999999999858</c:v>
                </c:pt>
                <c:pt idx="2703">
                  <c:v>-0.87999999999999545</c:v>
                </c:pt>
                <c:pt idx="2704">
                  <c:v>-0.53999999999999915</c:v>
                </c:pt>
                <c:pt idx="2705">
                  <c:v>-0.45999999999999375</c:v>
                </c:pt>
                <c:pt idx="2706">
                  <c:v>-1.9299999999999926</c:v>
                </c:pt>
                <c:pt idx="2707">
                  <c:v>-1.6199999999999974</c:v>
                </c:pt>
                <c:pt idx="2708">
                  <c:v>-0.46000000000000085</c:v>
                </c:pt>
                <c:pt idx="2709">
                  <c:v>-0.46999999999999886</c:v>
                </c:pt>
                <c:pt idx="2710">
                  <c:v>-0.36999999999999744</c:v>
                </c:pt>
                <c:pt idx="2711">
                  <c:v>-1.5700000000000003</c:v>
                </c:pt>
                <c:pt idx="2712">
                  <c:v>-0.66000000000000369</c:v>
                </c:pt>
                <c:pt idx="2713">
                  <c:v>-0.26999999999999602</c:v>
                </c:pt>
                <c:pt idx="2714">
                  <c:v>-0.14999999999999858</c:v>
                </c:pt>
                <c:pt idx="2715">
                  <c:v>-0.32000000000000028</c:v>
                </c:pt>
                <c:pt idx="2716">
                  <c:v>-1.259999999999998</c:v>
                </c:pt>
                <c:pt idx="2717">
                  <c:v>-0.74000000000000199</c:v>
                </c:pt>
                <c:pt idx="2718">
                  <c:v>-1.4399999999999977</c:v>
                </c:pt>
                <c:pt idx="2719">
                  <c:v>-0.14999999999999858</c:v>
                </c:pt>
                <c:pt idx="2720">
                  <c:v>-1.8100000000000023</c:v>
                </c:pt>
                <c:pt idx="2721">
                  <c:v>-1.2999999999999972</c:v>
                </c:pt>
                <c:pt idx="2722">
                  <c:v>-1.6699999999999946</c:v>
                </c:pt>
                <c:pt idx="2723">
                  <c:v>-1.1700000000000017</c:v>
                </c:pt>
                <c:pt idx="2724">
                  <c:v>-0.75</c:v>
                </c:pt>
                <c:pt idx="2725">
                  <c:v>-0.54999999999999716</c:v>
                </c:pt>
                <c:pt idx="2726">
                  <c:v>-0.98000000000000398</c:v>
                </c:pt>
                <c:pt idx="2727">
                  <c:v>-0.33999999999999631</c:v>
                </c:pt>
                <c:pt idx="2728">
                  <c:v>-0.25</c:v>
                </c:pt>
                <c:pt idx="2729">
                  <c:v>-1.1400000000000006</c:v>
                </c:pt>
                <c:pt idx="2730">
                  <c:v>-0.64000000000000057</c:v>
                </c:pt>
                <c:pt idx="2731">
                  <c:v>-0.54999999999999716</c:v>
                </c:pt>
                <c:pt idx="2732">
                  <c:v>-2.0500000000000043</c:v>
                </c:pt>
                <c:pt idx="2733">
                  <c:v>-0.5</c:v>
                </c:pt>
                <c:pt idx="2734">
                  <c:v>-1.259999999999998</c:v>
                </c:pt>
                <c:pt idx="2735">
                  <c:v>-0.82000000000000028</c:v>
                </c:pt>
                <c:pt idx="2736">
                  <c:v>-16.21</c:v>
                </c:pt>
                <c:pt idx="2737">
                  <c:v>-17.41</c:v>
                </c:pt>
                <c:pt idx="2738">
                  <c:v>-17.039999999999996</c:v>
                </c:pt>
                <c:pt idx="2739">
                  <c:v>-11.09</c:v>
                </c:pt>
                <c:pt idx="2740">
                  <c:v>-2.0399999999999991</c:v>
                </c:pt>
                <c:pt idx="2741">
                  <c:v>-6.639999999999997</c:v>
                </c:pt>
                <c:pt idx="2742">
                  <c:v>-8.3299999999999983</c:v>
                </c:pt>
                <c:pt idx="2743">
                  <c:v>-16.730000000000004</c:v>
                </c:pt>
                <c:pt idx="2744">
                  <c:v>-12.780000000000001</c:v>
                </c:pt>
                <c:pt idx="2745">
                  <c:v>-3.8200000000000003</c:v>
                </c:pt>
                <c:pt idx="2746">
                  <c:v>-3.1199999999999974</c:v>
                </c:pt>
                <c:pt idx="2747">
                  <c:v>-3.009999999999998</c:v>
                </c:pt>
                <c:pt idx="2748">
                  <c:v>-1.5700000000000003</c:v>
                </c:pt>
                <c:pt idx="2749">
                  <c:v>-3.4499999999999957</c:v>
                </c:pt>
                <c:pt idx="2750">
                  <c:v>-4.2899999999999991</c:v>
                </c:pt>
                <c:pt idx="2751">
                  <c:v>-2.8600000000000065</c:v>
                </c:pt>
                <c:pt idx="2752">
                  <c:v>-0.8300000000000054</c:v>
                </c:pt>
                <c:pt idx="2753">
                  <c:v>-0.82000000000000028</c:v>
                </c:pt>
                <c:pt idx="2754">
                  <c:v>-2.1300000000000026</c:v>
                </c:pt>
                <c:pt idx="2755">
                  <c:v>-1.5700000000000003</c:v>
                </c:pt>
                <c:pt idx="2756">
                  <c:v>-2.0799999999999983</c:v>
                </c:pt>
                <c:pt idx="2757">
                  <c:v>-2.3099999999999952</c:v>
                </c:pt>
                <c:pt idx="2758">
                  <c:v>-8.490000000000002</c:v>
                </c:pt>
                <c:pt idx="2759">
                  <c:v>-5.4700000000000024</c:v>
                </c:pt>
                <c:pt idx="2760">
                  <c:v>0</c:v>
                </c:pt>
                <c:pt idx="2761">
                  <c:v>0</c:v>
                </c:pt>
                <c:pt idx="2762">
                  <c:v>0</c:v>
                </c:pt>
                <c:pt idx="2763">
                  <c:v>-19.93</c:v>
                </c:pt>
                <c:pt idx="2764">
                  <c:v>-8.25</c:v>
                </c:pt>
                <c:pt idx="2765">
                  <c:v>0</c:v>
                </c:pt>
                <c:pt idx="2766">
                  <c:v>-9.490000000000002</c:v>
                </c:pt>
                <c:pt idx="2767">
                  <c:v>-1.259999999999998</c:v>
                </c:pt>
                <c:pt idx="2768">
                  <c:v>-21.120000000000005</c:v>
                </c:pt>
                <c:pt idx="2769">
                  <c:v>-13.170000000000002</c:v>
                </c:pt>
                <c:pt idx="2770">
                  <c:v>-4.1699999999999946</c:v>
                </c:pt>
                <c:pt idx="2771">
                  <c:v>-1.6600000000000037</c:v>
                </c:pt>
                <c:pt idx="2772">
                  <c:v>-0.99000000000000199</c:v>
                </c:pt>
                <c:pt idx="2773">
                  <c:v>-0.95000000000000284</c:v>
                </c:pt>
                <c:pt idx="2774">
                  <c:v>-2.5700000000000003</c:v>
                </c:pt>
                <c:pt idx="2775">
                  <c:v>-4.8400000000000034</c:v>
                </c:pt>
                <c:pt idx="2776">
                  <c:v>-1.6700000000000017</c:v>
                </c:pt>
                <c:pt idx="2777">
                  <c:v>-5.0499999999999972</c:v>
                </c:pt>
                <c:pt idx="2778">
                  <c:v>-2.269999999999996</c:v>
                </c:pt>
                <c:pt idx="2779">
                  <c:v>-1.4199999999999946</c:v>
                </c:pt>
                <c:pt idx="2780">
                  <c:v>-1.7299999999999969</c:v>
                </c:pt>
                <c:pt idx="2781">
                  <c:v>-0.99000000000000199</c:v>
                </c:pt>
                <c:pt idx="2782">
                  <c:v>-1.5600000000000023</c:v>
                </c:pt>
                <c:pt idx="2783">
                  <c:v>-12.490000000000002</c:v>
                </c:pt>
                <c:pt idx="2784">
                  <c:v>-34.79</c:v>
                </c:pt>
                <c:pt idx="2785">
                  <c:v>0</c:v>
                </c:pt>
                <c:pt idx="2786">
                  <c:v>-4.7399999999999984</c:v>
                </c:pt>
                <c:pt idx="2787">
                  <c:v>0</c:v>
                </c:pt>
                <c:pt idx="2788">
                  <c:v>0</c:v>
                </c:pt>
                <c:pt idx="2789">
                  <c:v>-23.53</c:v>
                </c:pt>
                <c:pt idx="2790">
                  <c:v>-0.10000000000000142</c:v>
                </c:pt>
                <c:pt idx="2791">
                  <c:v>-2.2100000000000009</c:v>
                </c:pt>
                <c:pt idx="2792">
                  <c:v>-1.6799999999999997</c:v>
                </c:pt>
                <c:pt idx="2793">
                  <c:v>-3.7299999999999969</c:v>
                </c:pt>
                <c:pt idx="2794">
                  <c:v>-2.9600000000000009</c:v>
                </c:pt>
                <c:pt idx="2795">
                  <c:v>-3.5699999999999932</c:v>
                </c:pt>
                <c:pt idx="2796">
                  <c:v>-2.5700000000000003</c:v>
                </c:pt>
                <c:pt idx="2797">
                  <c:v>-2.8299999999999983</c:v>
                </c:pt>
                <c:pt idx="2798">
                  <c:v>-2.8200000000000003</c:v>
                </c:pt>
                <c:pt idx="2799">
                  <c:v>-2.4000000000000057</c:v>
                </c:pt>
                <c:pt idx="2800">
                  <c:v>-1.8399999999999963</c:v>
                </c:pt>
                <c:pt idx="2801">
                  <c:v>-2.1499999999999915</c:v>
                </c:pt>
                <c:pt idx="2802">
                  <c:v>-0.51999999999999602</c:v>
                </c:pt>
                <c:pt idx="2803">
                  <c:v>-2.6599999999999966</c:v>
                </c:pt>
                <c:pt idx="2804">
                  <c:v>-0.20000000000000284</c:v>
                </c:pt>
                <c:pt idx="2805">
                  <c:v>-0.24000000000000199</c:v>
                </c:pt>
                <c:pt idx="2806">
                  <c:v>-1.75</c:v>
                </c:pt>
                <c:pt idx="2807">
                  <c:v>-1.9100000000000037</c:v>
                </c:pt>
                <c:pt idx="2808">
                  <c:v>-2.4800000000000004</c:v>
                </c:pt>
                <c:pt idx="2809">
                  <c:v>0</c:v>
                </c:pt>
                <c:pt idx="2810">
                  <c:v>0</c:v>
                </c:pt>
                <c:pt idx="2811">
                  <c:v>0</c:v>
                </c:pt>
                <c:pt idx="2812">
                  <c:v>0</c:v>
                </c:pt>
                <c:pt idx="2813">
                  <c:v>0</c:v>
                </c:pt>
                <c:pt idx="2814">
                  <c:v>-2.740000000000002</c:v>
                </c:pt>
                <c:pt idx="2815">
                  <c:v>-5.8699999999999974</c:v>
                </c:pt>
                <c:pt idx="2816">
                  <c:v>0</c:v>
                </c:pt>
                <c:pt idx="2817">
                  <c:v>0</c:v>
                </c:pt>
                <c:pt idx="2818">
                  <c:v>0</c:v>
                </c:pt>
                <c:pt idx="2819">
                  <c:v>0</c:v>
                </c:pt>
                <c:pt idx="2820">
                  <c:v>0</c:v>
                </c:pt>
                <c:pt idx="2821">
                  <c:v>-9.18</c:v>
                </c:pt>
                <c:pt idx="2822">
                  <c:v>0</c:v>
                </c:pt>
                <c:pt idx="2823">
                  <c:v>-4.0900000000000034</c:v>
                </c:pt>
                <c:pt idx="2824">
                  <c:v>-1.2000000000000028</c:v>
                </c:pt>
                <c:pt idx="2825">
                  <c:v>-2.1500000000000057</c:v>
                </c:pt>
                <c:pt idx="2826">
                  <c:v>-1.0000000000005116E-2</c:v>
                </c:pt>
                <c:pt idx="2827">
                  <c:v>-5.9599999999999937</c:v>
                </c:pt>
                <c:pt idx="2828">
                  <c:v>-0.48999999999999488</c:v>
                </c:pt>
                <c:pt idx="2829">
                  <c:v>-2.1199999999999974</c:v>
                </c:pt>
                <c:pt idx="2830">
                  <c:v>-8.00000000000054E-2</c:v>
                </c:pt>
                <c:pt idx="2831">
                  <c:v>-1.7999999999999972</c:v>
                </c:pt>
                <c:pt idx="2832">
                  <c:v>0</c:v>
                </c:pt>
                <c:pt idx="2833">
                  <c:v>0</c:v>
                </c:pt>
                <c:pt idx="2834">
                  <c:v>-5.07</c:v>
                </c:pt>
                <c:pt idx="2835">
                  <c:v>0</c:v>
                </c:pt>
                <c:pt idx="2836">
                  <c:v>0</c:v>
                </c:pt>
                <c:pt idx="2837">
                  <c:v>0</c:v>
                </c:pt>
                <c:pt idx="2838">
                  <c:v>-0.71999999999999886</c:v>
                </c:pt>
                <c:pt idx="2839">
                  <c:v>-1.4899999999999949</c:v>
                </c:pt>
                <c:pt idx="2840">
                  <c:v>-13.54999999999999</c:v>
                </c:pt>
                <c:pt idx="2841">
                  <c:v>-12.159999999999997</c:v>
                </c:pt>
                <c:pt idx="2842">
                  <c:v>-0.98000000000000398</c:v>
                </c:pt>
                <c:pt idx="2843">
                  <c:v>-0.86999999999999034</c:v>
                </c:pt>
                <c:pt idx="2844">
                  <c:v>-4.480000000000004</c:v>
                </c:pt>
                <c:pt idx="2845">
                  <c:v>-6.2000000000000028</c:v>
                </c:pt>
                <c:pt idx="2846">
                  <c:v>-3.9100000000000037</c:v>
                </c:pt>
                <c:pt idx="2847">
                  <c:v>-0.58999999999999631</c:v>
                </c:pt>
                <c:pt idx="2848">
                  <c:v>-0.60999999999999943</c:v>
                </c:pt>
                <c:pt idx="2849">
                  <c:v>-9.9999999999909051E-3</c:v>
                </c:pt>
                <c:pt idx="2850">
                  <c:v>-0.57000000000000739</c:v>
                </c:pt>
                <c:pt idx="2851">
                  <c:v>-0.98999999999999488</c:v>
                </c:pt>
                <c:pt idx="2852">
                  <c:v>-0.83999999999999631</c:v>
                </c:pt>
                <c:pt idx="2853">
                  <c:v>-2.1799999999999997</c:v>
                </c:pt>
                <c:pt idx="2854">
                  <c:v>-2.1299999999999955</c:v>
                </c:pt>
                <c:pt idx="2855">
                  <c:v>-3.4699999999999989</c:v>
                </c:pt>
                <c:pt idx="2856">
                  <c:v>-0.88000000000000256</c:v>
                </c:pt>
                <c:pt idx="2857">
                  <c:v>-3.1099999999999994</c:v>
                </c:pt>
                <c:pt idx="2858">
                  <c:v>-2.990000000000002</c:v>
                </c:pt>
                <c:pt idx="2859">
                  <c:v>-1.1099999999999994</c:v>
                </c:pt>
                <c:pt idx="2860">
                  <c:v>-1.3099999999999952</c:v>
                </c:pt>
                <c:pt idx="2861">
                  <c:v>-1.3900000000000006</c:v>
                </c:pt>
                <c:pt idx="2862">
                  <c:v>-3.1999999999999957</c:v>
                </c:pt>
                <c:pt idx="2863">
                  <c:v>-2.6400000000000006</c:v>
                </c:pt>
                <c:pt idx="2864">
                  <c:v>-0.21999999999999886</c:v>
                </c:pt>
                <c:pt idx="2865">
                  <c:v>-1.8999999999999986</c:v>
                </c:pt>
                <c:pt idx="2866">
                  <c:v>-0.89999999999999858</c:v>
                </c:pt>
                <c:pt idx="2867">
                  <c:v>-1.5</c:v>
                </c:pt>
                <c:pt idx="2868">
                  <c:v>-1.4299999999999997</c:v>
                </c:pt>
                <c:pt idx="2869">
                  <c:v>-2.8999999999999986</c:v>
                </c:pt>
                <c:pt idx="2870">
                  <c:v>-0.78999999999999915</c:v>
                </c:pt>
                <c:pt idx="2871">
                  <c:v>-1.2199999999999989</c:v>
                </c:pt>
                <c:pt idx="2872">
                  <c:v>-0.69000000000000483</c:v>
                </c:pt>
                <c:pt idx="2873">
                  <c:v>-0.78999999999999204</c:v>
                </c:pt>
                <c:pt idx="2874">
                  <c:v>-0.85999999999999943</c:v>
                </c:pt>
                <c:pt idx="2875">
                  <c:v>-2.230000000000004</c:v>
                </c:pt>
                <c:pt idx="2876">
                  <c:v>-2.1799999999999997</c:v>
                </c:pt>
                <c:pt idx="2877">
                  <c:v>-1.7199999999999989</c:v>
                </c:pt>
                <c:pt idx="2878">
                  <c:v>-2.220000000000006</c:v>
                </c:pt>
                <c:pt idx="2879">
                  <c:v>-9.9999999999980105E-3</c:v>
                </c:pt>
                <c:pt idx="2880">
                  <c:v>-12.129999999999995</c:v>
                </c:pt>
                <c:pt idx="2881">
                  <c:v>-14.96</c:v>
                </c:pt>
                <c:pt idx="2882">
                  <c:v>-0.92999999999999972</c:v>
                </c:pt>
                <c:pt idx="2883">
                  <c:v>-11.920000000000002</c:v>
                </c:pt>
                <c:pt idx="2884">
                  <c:v>-12.02</c:v>
                </c:pt>
                <c:pt idx="2885">
                  <c:v>-4.6700000000000017</c:v>
                </c:pt>
                <c:pt idx="2886">
                  <c:v>-5.75</c:v>
                </c:pt>
                <c:pt idx="2887">
                  <c:v>-2.6599999999999966</c:v>
                </c:pt>
                <c:pt idx="2888">
                  <c:v>-4.8999999999999986</c:v>
                </c:pt>
                <c:pt idx="2889">
                  <c:v>-1.4799999999999969</c:v>
                </c:pt>
                <c:pt idx="2890">
                  <c:v>-2.8999999999999986</c:v>
                </c:pt>
                <c:pt idx="2891">
                  <c:v>-4.019999999999996</c:v>
                </c:pt>
                <c:pt idx="2892">
                  <c:v>-5.07</c:v>
                </c:pt>
                <c:pt idx="2893">
                  <c:v>-3</c:v>
                </c:pt>
                <c:pt idx="2894">
                  <c:v>-3.1599999999999966</c:v>
                </c:pt>
                <c:pt idx="2895">
                  <c:v>-2.720000000000006</c:v>
                </c:pt>
                <c:pt idx="2896">
                  <c:v>-1.0499999999999972</c:v>
                </c:pt>
                <c:pt idx="2897">
                  <c:v>-6.6499999999999986</c:v>
                </c:pt>
                <c:pt idx="2898">
                  <c:v>-4.9999999999997158E-2</c:v>
                </c:pt>
                <c:pt idx="2899">
                  <c:v>-3.5</c:v>
                </c:pt>
                <c:pt idx="2900">
                  <c:v>-5.18</c:v>
                </c:pt>
                <c:pt idx="2901">
                  <c:v>-1.769999999999996</c:v>
                </c:pt>
                <c:pt idx="2902">
                  <c:v>-4.8999999999999986</c:v>
                </c:pt>
                <c:pt idx="2903">
                  <c:v>-32.879999999999995</c:v>
                </c:pt>
                <c:pt idx="2904">
                  <c:v>-1.7599999999999998</c:v>
                </c:pt>
                <c:pt idx="2905">
                  <c:v>0</c:v>
                </c:pt>
                <c:pt idx="2906">
                  <c:v>-27.54</c:v>
                </c:pt>
                <c:pt idx="2907">
                  <c:v>-20</c:v>
                </c:pt>
                <c:pt idx="2908">
                  <c:v>0</c:v>
                </c:pt>
                <c:pt idx="2909">
                  <c:v>-10.530000000000005</c:v>
                </c:pt>
                <c:pt idx="2910">
                  <c:v>-1.8099999999999952</c:v>
                </c:pt>
                <c:pt idx="2911">
                  <c:v>-5.1700000000000017</c:v>
                </c:pt>
                <c:pt idx="2912">
                  <c:v>-6.8299999999999983</c:v>
                </c:pt>
                <c:pt idx="2913">
                  <c:v>-7.1599999999999966</c:v>
                </c:pt>
                <c:pt idx="2914">
                  <c:v>-3.9700000000000131</c:v>
                </c:pt>
                <c:pt idx="2915">
                  <c:v>-4.6400000000000006</c:v>
                </c:pt>
                <c:pt idx="2916">
                  <c:v>-5.1700000000000017</c:v>
                </c:pt>
                <c:pt idx="2917">
                  <c:v>-2.9599999999999937</c:v>
                </c:pt>
                <c:pt idx="2918">
                  <c:v>-2.3100000000000023</c:v>
                </c:pt>
                <c:pt idx="2919">
                  <c:v>-2.4500000000000028</c:v>
                </c:pt>
                <c:pt idx="2920">
                  <c:v>-3.9399999999999977</c:v>
                </c:pt>
                <c:pt idx="2921">
                  <c:v>-3.0099999999999909</c:v>
                </c:pt>
                <c:pt idx="2922">
                  <c:v>-4.519999999999996</c:v>
                </c:pt>
                <c:pt idx="2923">
                  <c:v>-4.8400000000000034</c:v>
                </c:pt>
                <c:pt idx="2924">
                  <c:v>-5.5300000000000011</c:v>
                </c:pt>
                <c:pt idx="2925">
                  <c:v>-2.0600000000000023</c:v>
                </c:pt>
                <c:pt idx="2926">
                  <c:v>-2.6499999999999986</c:v>
                </c:pt>
                <c:pt idx="2927">
                  <c:v>-3.6899999999999977</c:v>
                </c:pt>
                <c:pt idx="2928">
                  <c:v>0</c:v>
                </c:pt>
                <c:pt idx="2929">
                  <c:v>0</c:v>
                </c:pt>
                <c:pt idx="2930">
                  <c:v>-1.0000000000001563E-2</c:v>
                </c:pt>
                <c:pt idx="2931">
                  <c:v>0</c:v>
                </c:pt>
                <c:pt idx="2932">
                  <c:v>-22.93</c:v>
                </c:pt>
                <c:pt idx="2933">
                  <c:v>0</c:v>
                </c:pt>
                <c:pt idx="2934">
                  <c:v>-0.64999999999999858</c:v>
                </c:pt>
                <c:pt idx="2935">
                  <c:v>-11.950000000000003</c:v>
                </c:pt>
                <c:pt idx="2936">
                  <c:v>0</c:v>
                </c:pt>
                <c:pt idx="2937">
                  <c:v>0</c:v>
                </c:pt>
                <c:pt idx="2938">
                  <c:v>0</c:v>
                </c:pt>
                <c:pt idx="2939">
                  <c:v>-53.94</c:v>
                </c:pt>
                <c:pt idx="2940">
                  <c:v>0</c:v>
                </c:pt>
                <c:pt idx="2941">
                  <c:v>0</c:v>
                </c:pt>
                <c:pt idx="2942">
                  <c:v>0</c:v>
                </c:pt>
                <c:pt idx="2943">
                  <c:v>-3.8500000000000014</c:v>
                </c:pt>
                <c:pt idx="2944">
                  <c:v>-3.269999999999996</c:v>
                </c:pt>
                <c:pt idx="2945">
                  <c:v>-9.0300000000000011</c:v>
                </c:pt>
                <c:pt idx="2946">
                  <c:v>-2.9300000000000068</c:v>
                </c:pt>
                <c:pt idx="2947">
                  <c:v>-2.8299999999999983</c:v>
                </c:pt>
                <c:pt idx="2948">
                  <c:v>-2.0700000000000003</c:v>
                </c:pt>
                <c:pt idx="2949">
                  <c:v>-2.7000000000000028</c:v>
                </c:pt>
                <c:pt idx="2950">
                  <c:v>-1.4699999999999989</c:v>
                </c:pt>
                <c:pt idx="2951">
                  <c:v>-2.1299999999999955</c:v>
                </c:pt>
                <c:pt idx="2952">
                  <c:v>0</c:v>
                </c:pt>
                <c:pt idx="2953">
                  <c:v>0</c:v>
                </c:pt>
                <c:pt idx="2954">
                  <c:v>-21.81</c:v>
                </c:pt>
                <c:pt idx="2955">
                  <c:v>0</c:v>
                </c:pt>
                <c:pt idx="2956">
                  <c:v>-18.439999999999998</c:v>
                </c:pt>
                <c:pt idx="2957">
                  <c:v>0</c:v>
                </c:pt>
                <c:pt idx="2958">
                  <c:v>-2.2199999999999989</c:v>
                </c:pt>
                <c:pt idx="2959">
                  <c:v>-3.9599999999999937</c:v>
                </c:pt>
                <c:pt idx="2960">
                  <c:v>0</c:v>
                </c:pt>
                <c:pt idx="2961">
                  <c:v>0</c:v>
                </c:pt>
                <c:pt idx="2962">
                  <c:v>0</c:v>
                </c:pt>
                <c:pt idx="2963">
                  <c:v>0</c:v>
                </c:pt>
                <c:pt idx="2964">
                  <c:v>0</c:v>
                </c:pt>
                <c:pt idx="2965">
                  <c:v>0</c:v>
                </c:pt>
                <c:pt idx="2966">
                  <c:v>0</c:v>
                </c:pt>
                <c:pt idx="2967">
                  <c:v>-42.690000000000005</c:v>
                </c:pt>
                <c:pt idx="2968">
                  <c:v>-2.0300000000000011</c:v>
                </c:pt>
                <c:pt idx="2969">
                  <c:v>-13.299999999999997</c:v>
                </c:pt>
                <c:pt idx="2970">
                  <c:v>-12</c:v>
                </c:pt>
                <c:pt idx="2971">
                  <c:v>-5.0400000000000063</c:v>
                </c:pt>
                <c:pt idx="2972">
                  <c:v>-9.86</c:v>
                </c:pt>
                <c:pt idx="2973">
                  <c:v>-31.300000000000004</c:v>
                </c:pt>
                <c:pt idx="2974">
                  <c:v>-0.82000000000000028</c:v>
                </c:pt>
                <c:pt idx="2975">
                  <c:v>-0.66000000000000369</c:v>
                </c:pt>
                <c:pt idx="2976">
                  <c:v>-45.849999999999994</c:v>
                </c:pt>
                <c:pt idx="2977">
                  <c:v>0</c:v>
                </c:pt>
                <c:pt idx="2978">
                  <c:v>-1.6699999999999946</c:v>
                </c:pt>
                <c:pt idx="2979">
                  <c:v>-28.879999999999995</c:v>
                </c:pt>
                <c:pt idx="2980">
                  <c:v>-5.7700000000000031</c:v>
                </c:pt>
                <c:pt idx="2981">
                  <c:v>-6.5600000000000023</c:v>
                </c:pt>
                <c:pt idx="2982">
                  <c:v>-4.8699999999999974</c:v>
                </c:pt>
                <c:pt idx="2983">
                  <c:v>-4.019999999999996</c:v>
                </c:pt>
                <c:pt idx="2984">
                  <c:v>-1.3400000000000034</c:v>
                </c:pt>
                <c:pt idx="2985">
                  <c:v>-2.5999999999999943</c:v>
                </c:pt>
                <c:pt idx="2986">
                  <c:v>-2.0600000000000023</c:v>
                </c:pt>
                <c:pt idx="2987">
                  <c:v>-1.6200000000000045</c:v>
                </c:pt>
                <c:pt idx="2988">
                  <c:v>-1.0900000000000034</c:v>
                </c:pt>
                <c:pt idx="2989">
                  <c:v>-1.3299999999999983</c:v>
                </c:pt>
                <c:pt idx="2990">
                  <c:v>-1.6700000000000017</c:v>
                </c:pt>
                <c:pt idx="2991">
                  <c:v>-1.9699999999999989</c:v>
                </c:pt>
                <c:pt idx="2992">
                  <c:v>-9.9999999999909051E-3</c:v>
                </c:pt>
                <c:pt idx="2993">
                  <c:v>-1.2900000000000063</c:v>
                </c:pt>
                <c:pt idx="2994">
                  <c:v>-1.3499999999999943</c:v>
                </c:pt>
                <c:pt idx="2995">
                  <c:v>-1.4200000000000017</c:v>
                </c:pt>
                <c:pt idx="2996">
                  <c:v>-1.2800000000000011</c:v>
                </c:pt>
                <c:pt idx="2997">
                  <c:v>-0.54999999999999716</c:v>
                </c:pt>
                <c:pt idx="2998">
                  <c:v>-1.6700000000000017</c:v>
                </c:pt>
                <c:pt idx="2999">
                  <c:v>-2.6399999999999935</c:v>
                </c:pt>
                <c:pt idx="3000">
                  <c:v>-6.3599999999999994</c:v>
                </c:pt>
                <c:pt idx="3001">
                  <c:v>-2.3999999999999986</c:v>
                </c:pt>
                <c:pt idx="3002">
                  <c:v>-1.009999999999998</c:v>
                </c:pt>
                <c:pt idx="3003">
                  <c:v>-1.1700000000000017</c:v>
                </c:pt>
                <c:pt idx="3004">
                  <c:v>-3.8900000000000006</c:v>
                </c:pt>
                <c:pt idx="3005">
                  <c:v>-1.8999999999999986</c:v>
                </c:pt>
                <c:pt idx="3006">
                  <c:v>-0.53999999999999915</c:v>
                </c:pt>
                <c:pt idx="3007">
                  <c:v>-0.89999999999999858</c:v>
                </c:pt>
                <c:pt idx="3008">
                  <c:v>-2.2800000000000011</c:v>
                </c:pt>
                <c:pt idx="3009">
                  <c:v>-1.2999999999999972</c:v>
                </c:pt>
                <c:pt idx="3010">
                  <c:v>-2.4200000000000017</c:v>
                </c:pt>
                <c:pt idx="3011">
                  <c:v>-1.5300000000000011</c:v>
                </c:pt>
                <c:pt idx="3012">
                  <c:v>-1.509999999999998</c:v>
                </c:pt>
                <c:pt idx="3013">
                  <c:v>-2.3699999999999974</c:v>
                </c:pt>
                <c:pt idx="3014">
                  <c:v>-1.5500000000000043</c:v>
                </c:pt>
                <c:pt idx="3015">
                  <c:v>-1.2999999999999972</c:v>
                </c:pt>
                <c:pt idx="3016">
                  <c:v>-1.5</c:v>
                </c:pt>
                <c:pt idx="3017">
                  <c:v>-2.4000000000000057</c:v>
                </c:pt>
                <c:pt idx="3018">
                  <c:v>-0.21999999999999886</c:v>
                </c:pt>
                <c:pt idx="3019">
                  <c:v>-1.6200000000000045</c:v>
                </c:pt>
                <c:pt idx="3020">
                  <c:v>-0.84000000000000341</c:v>
                </c:pt>
                <c:pt idx="3021">
                  <c:v>-0.29999999999999716</c:v>
                </c:pt>
                <c:pt idx="3022">
                  <c:v>-0.64000000000000057</c:v>
                </c:pt>
                <c:pt idx="3023">
                  <c:v>-1.1000000000000014</c:v>
                </c:pt>
                <c:pt idx="3024">
                  <c:v>-16.770000000000003</c:v>
                </c:pt>
                <c:pt idx="3025">
                  <c:v>-27.379999999999995</c:v>
                </c:pt>
                <c:pt idx="3026">
                  <c:v>-2.5499999999999972</c:v>
                </c:pt>
                <c:pt idx="3027">
                  <c:v>0</c:v>
                </c:pt>
                <c:pt idx="3028">
                  <c:v>-3.9700000000000024</c:v>
                </c:pt>
                <c:pt idx="3029">
                  <c:v>0</c:v>
                </c:pt>
                <c:pt idx="3030">
                  <c:v>-1.9899999999999984</c:v>
                </c:pt>
                <c:pt idx="3031">
                  <c:v>0</c:v>
                </c:pt>
                <c:pt idx="3032">
                  <c:v>-2.5200000000000031</c:v>
                </c:pt>
                <c:pt idx="3033">
                  <c:v>-0.86999999999999744</c:v>
                </c:pt>
                <c:pt idx="3034">
                  <c:v>-1.5600000000000023</c:v>
                </c:pt>
                <c:pt idx="3035">
                  <c:v>-3.1999999999999957</c:v>
                </c:pt>
                <c:pt idx="3036">
                  <c:v>-4.1600000000000037</c:v>
                </c:pt>
                <c:pt idx="3037">
                  <c:v>-3.2199999999999989</c:v>
                </c:pt>
                <c:pt idx="3038">
                  <c:v>-2.8900000000000006</c:v>
                </c:pt>
                <c:pt idx="3039">
                  <c:v>-3.4699999999999989</c:v>
                </c:pt>
                <c:pt idx="3040">
                  <c:v>-4.7000000000000028</c:v>
                </c:pt>
                <c:pt idx="3041">
                  <c:v>-6.3200000000000074</c:v>
                </c:pt>
                <c:pt idx="3042">
                  <c:v>-6.7399999999999949</c:v>
                </c:pt>
                <c:pt idx="3043">
                  <c:v>-1.3900000000000006</c:v>
                </c:pt>
                <c:pt idx="3044">
                  <c:v>-3.0300000000000011</c:v>
                </c:pt>
                <c:pt idx="3045">
                  <c:v>-3.0500000000000043</c:v>
                </c:pt>
                <c:pt idx="3046">
                  <c:v>-8.7199999999999989</c:v>
                </c:pt>
                <c:pt idx="3047">
                  <c:v>0</c:v>
                </c:pt>
                <c:pt idx="3048">
                  <c:v>0</c:v>
                </c:pt>
                <c:pt idx="3049">
                  <c:v>0</c:v>
                </c:pt>
                <c:pt idx="3050">
                  <c:v>-10.189999999999998</c:v>
                </c:pt>
                <c:pt idx="3051">
                  <c:v>0</c:v>
                </c:pt>
                <c:pt idx="3052">
                  <c:v>0</c:v>
                </c:pt>
                <c:pt idx="3053">
                  <c:v>-16.009999999999998</c:v>
                </c:pt>
                <c:pt idx="3054">
                  <c:v>0</c:v>
                </c:pt>
                <c:pt idx="3055">
                  <c:v>-6.2899999999999991</c:v>
                </c:pt>
                <c:pt idx="3056">
                  <c:v>-2.8799999999999955</c:v>
                </c:pt>
                <c:pt idx="3057">
                  <c:v>-0.65999999999999659</c:v>
                </c:pt>
                <c:pt idx="3058">
                  <c:v>-1.8000000000000114</c:v>
                </c:pt>
                <c:pt idx="3059">
                  <c:v>-3.8399999999999892</c:v>
                </c:pt>
                <c:pt idx="3060">
                  <c:v>-2.210000000000008</c:v>
                </c:pt>
                <c:pt idx="3061">
                  <c:v>-3.9599999999999937</c:v>
                </c:pt>
                <c:pt idx="3062">
                  <c:v>-5.0600000000000023</c:v>
                </c:pt>
                <c:pt idx="3063">
                  <c:v>-2.480000000000004</c:v>
                </c:pt>
                <c:pt idx="3064">
                  <c:v>-3.5</c:v>
                </c:pt>
                <c:pt idx="3065">
                  <c:v>-9.9599999999999937</c:v>
                </c:pt>
                <c:pt idx="3066">
                  <c:v>-5.0099999999999909</c:v>
                </c:pt>
                <c:pt idx="3067">
                  <c:v>-2.3100000000000023</c:v>
                </c:pt>
                <c:pt idx="3068">
                  <c:v>-0.73000000000000398</c:v>
                </c:pt>
                <c:pt idx="3069">
                  <c:v>-2.2800000000000011</c:v>
                </c:pt>
                <c:pt idx="3070">
                  <c:v>-3.6600000000000037</c:v>
                </c:pt>
                <c:pt idx="3071">
                  <c:v>-4.68</c:v>
                </c:pt>
                <c:pt idx="3072">
                  <c:v>0</c:v>
                </c:pt>
                <c:pt idx="3073">
                  <c:v>0</c:v>
                </c:pt>
                <c:pt idx="3074">
                  <c:v>-21.499999999999996</c:v>
                </c:pt>
                <c:pt idx="3075">
                  <c:v>0</c:v>
                </c:pt>
                <c:pt idx="3076">
                  <c:v>0</c:v>
                </c:pt>
                <c:pt idx="3077">
                  <c:v>0</c:v>
                </c:pt>
                <c:pt idx="3078">
                  <c:v>-1.1599999999999966</c:v>
                </c:pt>
                <c:pt idx="3079">
                  <c:v>-1.8900000000000006</c:v>
                </c:pt>
                <c:pt idx="3080">
                  <c:v>-4.0900000000000034</c:v>
                </c:pt>
                <c:pt idx="3081">
                  <c:v>-3.9299999999999926</c:v>
                </c:pt>
                <c:pt idx="3082">
                  <c:v>-3.4799999999999898</c:v>
                </c:pt>
                <c:pt idx="3083">
                  <c:v>-1.6099999999999994</c:v>
                </c:pt>
                <c:pt idx="3084">
                  <c:v>-2.289999999999992</c:v>
                </c:pt>
                <c:pt idx="3085">
                  <c:v>-3.9300000000000068</c:v>
                </c:pt>
                <c:pt idx="3086">
                  <c:v>-3.3700000000000045</c:v>
                </c:pt>
                <c:pt idx="3087">
                  <c:v>-1.2800000000000011</c:v>
                </c:pt>
                <c:pt idx="3088">
                  <c:v>-4.2800000000000011</c:v>
                </c:pt>
                <c:pt idx="3089">
                  <c:v>-2.8700000000000045</c:v>
                </c:pt>
                <c:pt idx="3090">
                  <c:v>-2.2199999999999989</c:v>
                </c:pt>
                <c:pt idx="3091">
                  <c:v>-1.4699999999999989</c:v>
                </c:pt>
                <c:pt idx="3092">
                  <c:v>-1.3299999999999983</c:v>
                </c:pt>
                <c:pt idx="3093">
                  <c:v>-0.77000000000000313</c:v>
                </c:pt>
                <c:pt idx="3094">
                  <c:v>-1.5300000000000011</c:v>
                </c:pt>
                <c:pt idx="3095">
                  <c:v>-0.90000000000000568</c:v>
                </c:pt>
                <c:pt idx="3096">
                  <c:v>0</c:v>
                </c:pt>
                <c:pt idx="3097">
                  <c:v>0</c:v>
                </c:pt>
                <c:pt idx="3098">
                  <c:v>0</c:v>
                </c:pt>
                <c:pt idx="3099">
                  <c:v>0</c:v>
                </c:pt>
                <c:pt idx="3100">
                  <c:v>0</c:v>
                </c:pt>
                <c:pt idx="3101">
                  <c:v>0</c:v>
                </c:pt>
                <c:pt idx="3102">
                  <c:v>-2.6499999999999986</c:v>
                </c:pt>
                <c:pt idx="3103">
                  <c:v>-2.9399999999999977</c:v>
                </c:pt>
                <c:pt idx="3104">
                  <c:v>-8.3200000000000074</c:v>
                </c:pt>
                <c:pt idx="3105">
                  <c:v>-6.0400000000000063</c:v>
                </c:pt>
                <c:pt idx="3106">
                  <c:v>-17.049999999999997</c:v>
                </c:pt>
                <c:pt idx="3107">
                  <c:v>0</c:v>
                </c:pt>
                <c:pt idx="3108">
                  <c:v>-8.5699999999999932</c:v>
                </c:pt>
                <c:pt idx="3109">
                  <c:v>-5.3900000000000006</c:v>
                </c:pt>
                <c:pt idx="3110">
                  <c:v>-7.3600000000000065</c:v>
                </c:pt>
                <c:pt idx="3111">
                  <c:v>-3.7099999999999937</c:v>
                </c:pt>
                <c:pt idx="3112">
                  <c:v>-4.0499999999999972</c:v>
                </c:pt>
                <c:pt idx="3113">
                  <c:v>-2.3100000000000023</c:v>
                </c:pt>
                <c:pt idx="3114">
                  <c:v>-5.3100000000000023</c:v>
                </c:pt>
                <c:pt idx="3115">
                  <c:v>-0.39000000000000057</c:v>
                </c:pt>
                <c:pt idx="3116">
                  <c:v>-2.980000000000004</c:v>
                </c:pt>
                <c:pt idx="3117">
                  <c:v>-2.9100000000000037</c:v>
                </c:pt>
                <c:pt idx="3118">
                  <c:v>-3.8400000000000034</c:v>
                </c:pt>
                <c:pt idx="3119">
                  <c:v>-2.5499999999999972</c:v>
                </c:pt>
                <c:pt idx="3120">
                  <c:v>0</c:v>
                </c:pt>
                <c:pt idx="3121">
                  <c:v>0</c:v>
                </c:pt>
                <c:pt idx="3122">
                  <c:v>-24.68</c:v>
                </c:pt>
                <c:pt idx="3123">
                  <c:v>0</c:v>
                </c:pt>
                <c:pt idx="3124">
                  <c:v>0</c:v>
                </c:pt>
                <c:pt idx="3125">
                  <c:v>0</c:v>
                </c:pt>
                <c:pt idx="3126">
                  <c:v>-0.70000000000000284</c:v>
                </c:pt>
                <c:pt idx="3127">
                  <c:v>-1.5200000000000031</c:v>
                </c:pt>
                <c:pt idx="3128">
                  <c:v>-0.59999999999999432</c:v>
                </c:pt>
                <c:pt idx="3129">
                  <c:v>-3.8700000000000045</c:v>
                </c:pt>
                <c:pt idx="3130">
                  <c:v>-1.7900000000000063</c:v>
                </c:pt>
                <c:pt idx="3131">
                  <c:v>-5.0600000000000023</c:v>
                </c:pt>
                <c:pt idx="3132">
                  <c:v>-3</c:v>
                </c:pt>
                <c:pt idx="3133">
                  <c:v>-3.1999999999999957</c:v>
                </c:pt>
                <c:pt idx="3134">
                  <c:v>-3.9799999999999969</c:v>
                </c:pt>
                <c:pt idx="3135">
                  <c:v>-2.5700000000000003</c:v>
                </c:pt>
                <c:pt idx="3136">
                  <c:v>-2.5700000000000003</c:v>
                </c:pt>
                <c:pt idx="3137">
                  <c:v>-2.3399999999999892</c:v>
                </c:pt>
                <c:pt idx="3138">
                  <c:v>-5.4200000000000017</c:v>
                </c:pt>
                <c:pt idx="3139">
                  <c:v>-3.9600000000000009</c:v>
                </c:pt>
                <c:pt idx="3140">
                  <c:v>-1.1499999999999986</c:v>
                </c:pt>
                <c:pt idx="3141">
                  <c:v>-1.4699999999999989</c:v>
                </c:pt>
                <c:pt idx="3142">
                  <c:v>-4.1000000000000014</c:v>
                </c:pt>
                <c:pt idx="3143">
                  <c:v>-2.8400000000000034</c:v>
                </c:pt>
                <c:pt idx="3144">
                  <c:v>-27.900000000000002</c:v>
                </c:pt>
                <c:pt idx="3145">
                  <c:v>0</c:v>
                </c:pt>
                <c:pt idx="3146">
                  <c:v>-4.490000000000002</c:v>
                </c:pt>
                <c:pt idx="3147">
                  <c:v>-5.0100000000000016</c:v>
                </c:pt>
                <c:pt idx="3148">
                  <c:v>-22.990000000000002</c:v>
                </c:pt>
                <c:pt idx="3149">
                  <c:v>-31.76</c:v>
                </c:pt>
                <c:pt idx="3150">
                  <c:v>-1.4299999999999997</c:v>
                </c:pt>
                <c:pt idx="3151">
                  <c:v>-2.2199999999999989</c:v>
                </c:pt>
                <c:pt idx="3152">
                  <c:v>-5.230000000000004</c:v>
                </c:pt>
                <c:pt idx="3153">
                  <c:v>-5.6700000000000017</c:v>
                </c:pt>
                <c:pt idx="3154">
                  <c:v>-3.9200000000000017</c:v>
                </c:pt>
                <c:pt idx="3155">
                  <c:v>-4.710000000000008</c:v>
                </c:pt>
                <c:pt idx="3156">
                  <c:v>-3.1099999999999994</c:v>
                </c:pt>
                <c:pt idx="3157">
                  <c:v>-4.9500000000000028</c:v>
                </c:pt>
                <c:pt idx="3158">
                  <c:v>-3.9200000000000017</c:v>
                </c:pt>
                <c:pt idx="3159">
                  <c:v>-3.1999999999999957</c:v>
                </c:pt>
                <c:pt idx="3160">
                  <c:v>-1.759999999999998</c:v>
                </c:pt>
                <c:pt idx="3161">
                  <c:v>-2.0099999999999909</c:v>
                </c:pt>
                <c:pt idx="3162">
                  <c:v>-2</c:v>
                </c:pt>
                <c:pt idx="3163">
                  <c:v>-1.8800000000000026</c:v>
                </c:pt>
                <c:pt idx="3164">
                  <c:v>-0.95000000000000284</c:v>
                </c:pt>
                <c:pt idx="3165">
                  <c:v>-2.1000000000000014</c:v>
                </c:pt>
                <c:pt idx="3166">
                  <c:v>-2.6300000000000026</c:v>
                </c:pt>
                <c:pt idx="3167">
                  <c:v>-5.8599999999999994</c:v>
                </c:pt>
                <c:pt idx="3168">
                  <c:v>0</c:v>
                </c:pt>
                <c:pt idx="3169">
                  <c:v>0</c:v>
                </c:pt>
                <c:pt idx="3170">
                  <c:v>-7.9199999999999982</c:v>
                </c:pt>
                <c:pt idx="3171">
                  <c:v>-14.850000000000001</c:v>
                </c:pt>
                <c:pt idx="3172">
                  <c:v>-4.7100000000000009</c:v>
                </c:pt>
                <c:pt idx="3173">
                  <c:v>-6.6099999999999994</c:v>
                </c:pt>
                <c:pt idx="3174">
                  <c:v>-4.8900000000000006</c:v>
                </c:pt>
                <c:pt idx="3175">
                  <c:v>-0.17000000000000171</c:v>
                </c:pt>
                <c:pt idx="3176">
                  <c:v>-0.70999999999999375</c:v>
                </c:pt>
                <c:pt idx="3177">
                  <c:v>-0.15000000000000568</c:v>
                </c:pt>
                <c:pt idx="3178">
                  <c:v>-0.14000000000000057</c:v>
                </c:pt>
                <c:pt idx="3179">
                  <c:v>-0.42999999999999972</c:v>
                </c:pt>
                <c:pt idx="3180">
                  <c:v>-1.3900000000000006</c:v>
                </c:pt>
                <c:pt idx="3181">
                  <c:v>-2.0000000000003126E-2</c:v>
                </c:pt>
                <c:pt idx="3182">
                  <c:v>-0.34999999999999432</c:v>
                </c:pt>
                <c:pt idx="3183">
                  <c:v>-0.81000000000000227</c:v>
                </c:pt>
                <c:pt idx="3184">
                  <c:v>-0.10999999999999943</c:v>
                </c:pt>
                <c:pt idx="3185">
                  <c:v>-0.55000000000000426</c:v>
                </c:pt>
                <c:pt idx="3186">
                  <c:v>-1.009999999999998</c:v>
                </c:pt>
                <c:pt idx="3187">
                  <c:v>-0.51999999999999602</c:v>
                </c:pt>
                <c:pt idx="3188">
                  <c:v>-0.39999999999999858</c:v>
                </c:pt>
                <c:pt idx="3189">
                  <c:v>-0.60999999999999943</c:v>
                </c:pt>
                <c:pt idx="3190">
                  <c:v>-0.64999999999999858</c:v>
                </c:pt>
                <c:pt idx="3191">
                  <c:v>-16.59</c:v>
                </c:pt>
                <c:pt idx="3192">
                  <c:v>-19.399999999999999</c:v>
                </c:pt>
                <c:pt idx="3193">
                  <c:v>-27.95</c:v>
                </c:pt>
                <c:pt idx="3194">
                  <c:v>-6.0399999999999991</c:v>
                </c:pt>
                <c:pt idx="3195">
                  <c:v>0</c:v>
                </c:pt>
                <c:pt idx="3196">
                  <c:v>0</c:v>
                </c:pt>
                <c:pt idx="3197">
                  <c:v>-15.000000000000002</c:v>
                </c:pt>
                <c:pt idx="3198">
                  <c:v>0</c:v>
                </c:pt>
                <c:pt idx="3199">
                  <c:v>0</c:v>
                </c:pt>
                <c:pt idx="3200">
                  <c:v>-14.29</c:v>
                </c:pt>
                <c:pt idx="3201">
                  <c:v>-2.8300000000000054</c:v>
                </c:pt>
                <c:pt idx="3202">
                  <c:v>-1</c:v>
                </c:pt>
                <c:pt idx="3203">
                  <c:v>-0.80000000000000426</c:v>
                </c:pt>
                <c:pt idx="3204">
                  <c:v>-4.1200000000000045</c:v>
                </c:pt>
                <c:pt idx="3205">
                  <c:v>-1.1099999999999994</c:v>
                </c:pt>
                <c:pt idx="3206">
                  <c:v>-3.4600000000000009</c:v>
                </c:pt>
                <c:pt idx="3207">
                  <c:v>-5.8700000000000045</c:v>
                </c:pt>
                <c:pt idx="3208">
                  <c:v>-0.35999999999999943</c:v>
                </c:pt>
                <c:pt idx="3209">
                  <c:v>-13.470000000000006</c:v>
                </c:pt>
                <c:pt idx="3210">
                  <c:v>-10.260000000000005</c:v>
                </c:pt>
                <c:pt idx="3211">
                  <c:v>-11.030000000000008</c:v>
                </c:pt>
                <c:pt idx="3212">
                  <c:v>-4.8800000000000026</c:v>
                </c:pt>
                <c:pt idx="3213">
                  <c:v>-2.9600000000000009</c:v>
                </c:pt>
                <c:pt idx="3214">
                  <c:v>-26.849999999999998</c:v>
                </c:pt>
                <c:pt idx="3215">
                  <c:v>-30.039999999999996</c:v>
                </c:pt>
                <c:pt idx="3216">
                  <c:v>0</c:v>
                </c:pt>
                <c:pt idx="3217">
                  <c:v>0</c:v>
                </c:pt>
                <c:pt idx="3218">
                  <c:v>0</c:v>
                </c:pt>
                <c:pt idx="3219">
                  <c:v>0</c:v>
                </c:pt>
                <c:pt idx="3220">
                  <c:v>0</c:v>
                </c:pt>
                <c:pt idx="3221">
                  <c:v>0</c:v>
                </c:pt>
                <c:pt idx="3222">
                  <c:v>0</c:v>
                </c:pt>
                <c:pt idx="3223">
                  <c:v>-2.1400000000000006</c:v>
                </c:pt>
                <c:pt idx="3224">
                  <c:v>-44.5</c:v>
                </c:pt>
                <c:pt idx="3225">
                  <c:v>-26.500000000000007</c:v>
                </c:pt>
                <c:pt idx="3226">
                  <c:v>-4.7700000000000102</c:v>
                </c:pt>
                <c:pt idx="3227">
                  <c:v>-5.9300000000000068</c:v>
                </c:pt>
                <c:pt idx="3228">
                  <c:v>-9.8299999999999983</c:v>
                </c:pt>
                <c:pt idx="3229">
                  <c:v>-13.259999999999991</c:v>
                </c:pt>
                <c:pt idx="3230">
                  <c:v>-32.550000000000004</c:v>
                </c:pt>
                <c:pt idx="3231">
                  <c:v>-11.069999999999993</c:v>
                </c:pt>
                <c:pt idx="3232">
                  <c:v>-2.5500000000000114</c:v>
                </c:pt>
                <c:pt idx="3233">
                  <c:v>-17.930000000000007</c:v>
                </c:pt>
                <c:pt idx="3234">
                  <c:v>-11.989999999999995</c:v>
                </c:pt>
                <c:pt idx="3235">
                  <c:v>-7.4699999999999989</c:v>
                </c:pt>
                <c:pt idx="3236">
                  <c:v>-0.21999999999999886</c:v>
                </c:pt>
                <c:pt idx="3237">
                  <c:v>-10.269999999999996</c:v>
                </c:pt>
                <c:pt idx="3238">
                  <c:v>-8.43</c:v>
                </c:pt>
                <c:pt idx="3239">
                  <c:v>-7.3799999999999955</c:v>
                </c:pt>
                <c:pt idx="3240">
                  <c:v>0</c:v>
                </c:pt>
                <c:pt idx="3241">
                  <c:v>0</c:v>
                </c:pt>
                <c:pt idx="3242">
                  <c:v>-6.5900000000000034</c:v>
                </c:pt>
                <c:pt idx="3243">
                  <c:v>-4.6199999999999974</c:v>
                </c:pt>
                <c:pt idx="3244">
                  <c:v>-11.999999999999996</c:v>
                </c:pt>
                <c:pt idx="3245">
                  <c:v>-8.4000000000000021</c:v>
                </c:pt>
                <c:pt idx="3246">
                  <c:v>-4.4200000000000017</c:v>
                </c:pt>
                <c:pt idx="3247">
                  <c:v>-0.85999999999999943</c:v>
                </c:pt>
                <c:pt idx="3248">
                  <c:v>-18.950000000000003</c:v>
                </c:pt>
                <c:pt idx="3249">
                  <c:v>-7.0100000000000051</c:v>
                </c:pt>
                <c:pt idx="3250">
                  <c:v>-7.25</c:v>
                </c:pt>
                <c:pt idx="3251">
                  <c:v>-6.8200000000000074</c:v>
                </c:pt>
                <c:pt idx="3252">
                  <c:v>-7.6800000000000068</c:v>
                </c:pt>
                <c:pt idx="3253">
                  <c:v>-15.920000000000002</c:v>
                </c:pt>
                <c:pt idx="3254">
                  <c:v>-11.090000000000003</c:v>
                </c:pt>
                <c:pt idx="3255">
                  <c:v>-7.730000000000004</c:v>
                </c:pt>
                <c:pt idx="3256">
                  <c:v>-0.68999999999999773</c:v>
                </c:pt>
                <c:pt idx="3257">
                  <c:v>-5.8499999999999943</c:v>
                </c:pt>
                <c:pt idx="3258">
                  <c:v>-4.5600000000000023</c:v>
                </c:pt>
                <c:pt idx="3259">
                  <c:v>-3.269999999999996</c:v>
                </c:pt>
                <c:pt idx="3260">
                  <c:v>-4.3000000000000114</c:v>
                </c:pt>
                <c:pt idx="3261">
                  <c:v>-3.8500000000000014</c:v>
                </c:pt>
                <c:pt idx="3262">
                  <c:v>-2</c:v>
                </c:pt>
                <c:pt idx="3263">
                  <c:v>-3.4899999999999949</c:v>
                </c:pt>
                <c:pt idx="3264">
                  <c:v>0</c:v>
                </c:pt>
                <c:pt idx="3265">
                  <c:v>0</c:v>
                </c:pt>
                <c:pt idx="3266">
                  <c:v>-2.6299999999999955</c:v>
                </c:pt>
                <c:pt idx="3267">
                  <c:v>0</c:v>
                </c:pt>
                <c:pt idx="3268">
                  <c:v>0</c:v>
                </c:pt>
                <c:pt idx="3269">
                  <c:v>-6.740000000000002</c:v>
                </c:pt>
                <c:pt idx="3270">
                  <c:v>-2.3900000000000006</c:v>
                </c:pt>
                <c:pt idx="3271">
                  <c:v>-1.2199999999999989</c:v>
                </c:pt>
                <c:pt idx="3272">
                  <c:v>-2.039999999999992</c:v>
                </c:pt>
                <c:pt idx="3273">
                  <c:v>-1.7999999999999972</c:v>
                </c:pt>
                <c:pt idx="3274">
                  <c:v>-1.0100000000000051</c:v>
                </c:pt>
                <c:pt idx="3275">
                  <c:v>-1.1700000000000017</c:v>
                </c:pt>
                <c:pt idx="3276">
                  <c:v>-1.0200000000000102</c:v>
                </c:pt>
                <c:pt idx="3277">
                  <c:v>-0.53999999999999204</c:v>
                </c:pt>
                <c:pt idx="3278">
                  <c:v>-0.75</c:v>
                </c:pt>
                <c:pt idx="3279">
                  <c:v>-3.5099999999999909</c:v>
                </c:pt>
                <c:pt idx="3280">
                  <c:v>-3.269999999999996</c:v>
                </c:pt>
                <c:pt idx="3281">
                  <c:v>-7.7000000000000028</c:v>
                </c:pt>
                <c:pt idx="3282">
                  <c:v>-9.0899999999999892</c:v>
                </c:pt>
                <c:pt idx="3283">
                  <c:v>-2.6400000000000006</c:v>
                </c:pt>
                <c:pt idx="3284">
                  <c:v>-1.1099999999999994</c:v>
                </c:pt>
                <c:pt idx="3285">
                  <c:v>-1.8799999999999955</c:v>
                </c:pt>
                <c:pt idx="3286">
                  <c:v>-3.009999999999998</c:v>
                </c:pt>
                <c:pt idx="3287">
                  <c:v>-8.9699999999999989</c:v>
                </c:pt>
                <c:pt idx="3288">
                  <c:v>0</c:v>
                </c:pt>
                <c:pt idx="3289">
                  <c:v>0</c:v>
                </c:pt>
                <c:pt idx="3290">
                  <c:v>-4.6700000000000017</c:v>
                </c:pt>
                <c:pt idx="3291">
                  <c:v>0</c:v>
                </c:pt>
                <c:pt idx="3292">
                  <c:v>0</c:v>
                </c:pt>
                <c:pt idx="3293">
                  <c:v>0</c:v>
                </c:pt>
                <c:pt idx="3294">
                  <c:v>-9.6200000000000045</c:v>
                </c:pt>
                <c:pt idx="3295">
                  <c:v>-9.6700000000000017</c:v>
                </c:pt>
                <c:pt idx="3296">
                  <c:v>-2.710000000000008</c:v>
                </c:pt>
                <c:pt idx="3297">
                  <c:v>-2.3199999999999932</c:v>
                </c:pt>
                <c:pt idx="3298">
                  <c:v>0</c:v>
                </c:pt>
                <c:pt idx="3299">
                  <c:v>0</c:v>
                </c:pt>
                <c:pt idx="3300">
                  <c:v>0</c:v>
                </c:pt>
                <c:pt idx="3301">
                  <c:v>0</c:v>
                </c:pt>
                <c:pt idx="3302">
                  <c:v>0</c:v>
                </c:pt>
                <c:pt idx="3303">
                  <c:v>-3.019999999999996</c:v>
                </c:pt>
                <c:pt idx="3304">
                  <c:v>-4.6799999999999926</c:v>
                </c:pt>
                <c:pt idx="3305">
                  <c:v>-1.1299999999999955</c:v>
                </c:pt>
                <c:pt idx="3306">
                  <c:v>-8.36</c:v>
                </c:pt>
                <c:pt idx="3307">
                  <c:v>-0.79000000000000625</c:v>
                </c:pt>
                <c:pt idx="3308">
                  <c:v>-2.3900000000000006</c:v>
                </c:pt>
                <c:pt idx="3309">
                  <c:v>0</c:v>
                </c:pt>
                <c:pt idx="3310">
                  <c:v>0</c:v>
                </c:pt>
                <c:pt idx="3311">
                  <c:v>0</c:v>
                </c:pt>
                <c:pt idx="3312">
                  <c:v>0</c:v>
                </c:pt>
                <c:pt idx="3313">
                  <c:v>0</c:v>
                </c:pt>
                <c:pt idx="3314">
                  <c:v>0</c:v>
                </c:pt>
                <c:pt idx="3315">
                  <c:v>0</c:v>
                </c:pt>
                <c:pt idx="3316">
                  <c:v>0</c:v>
                </c:pt>
                <c:pt idx="3317">
                  <c:v>0</c:v>
                </c:pt>
                <c:pt idx="3318">
                  <c:v>0</c:v>
                </c:pt>
                <c:pt idx="3319">
                  <c:v>-1.2900000000000063</c:v>
                </c:pt>
                <c:pt idx="3320">
                  <c:v>-2</c:v>
                </c:pt>
                <c:pt idx="3321">
                  <c:v>-1.9899999999999949</c:v>
                </c:pt>
                <c:pt idx="3322">
                  <c:v>-1.9899999999999949</c:v>
                </c:pt>
                <c:pt idx="3323">
                  <c:v>-2</c:v>
                </c:pt>
                <c:pt idx="3324">
                  <c:v>-2</c:v>
                </c:pt>
                <c:pt idx="3325">
                  <c:v>-0.70999999999999375</c:v>
                </c:pt>
                <c:pt idx="3326">
                  <c:v>-2</c:v>
                </c:pt>
                <c:pt idx="3327">
                  <c:v>-1.039999999999992</c:v>
                </c:pt>
                <c:pt idx="3328">
                  <c:v>-2.2199999999999989</c:v>
                </c:pt>
                <c:pt idx="3329">
                  <c:v>-1.8399999999999892</c:v>
                </c:pt>
                <c:pt idx="3330">
                  <c:v>-1.1099999999999994</c:v>
                </c:pt>
                <c:pt idx="3331">
                  <c:v>-1.0900000000000034</c:v>
                </c:pt>
                <c:pt idx="3332">
                  <c:v>-2.8900000000000006</c:v>
                </c:pt>
                <c:pt idx="3333">
                  <c:v>-1.009999999999998</c:v>
                </c:pt>
                <c:pt idx="3334">
                  <c:v>-12.950000000000003</c:v>
                </c:pt>
                <c:pt idx="3335">
                  <c:v>0</c:v>
                </c:pt>
                <c:pt idx="3336">
                  <c:v>0</c:v>
                </c:pt>
                <c:pt idx="3337">
                  <c:v>0</c:v>
                </c:pt>
                <c:pt idx="3338">
                  <c:v>-28</c:v>
                </c:pt>
                <c:pt idx="3339">
                  <c:v>0</c:v>
                </c:pt>
                <c:pt idx="3340">
                  <c:v>0</c:v>
                </c:pt>
                <c:pt idx="3341">
                  <c:v>-10.129999999999999</c:v>
                </c:pt>
                <c:pt idx="3342">
                  <c:v>0</c:v>
                </c:pt>
                <c:pt idx="3343">
                  <c:v>-3.3200000000000003</c:v>
                </c:pt>
                <c:pt idx="3344">
                  <c:v>-1.5600000000000023</c:v>
                </c:pt>
                <c:pt idx="3345">
                  <c:v>-3.4899999999999949</c:v>
                </c:pt>
                <c:pt idx="3346">
                  <c:v>-2.9200000000000017</c:v>
                </c:pt>
                <c:pt idx="3347">
                  <c:v>-2.2900000000000063</c:v>
                </c:pt>
                <c:pt idx="3348">
                  <c:v>-3.1599999999999966</c:v>
                </c:pt>
                <c:pt idx="3349">
                  <c:v>-3.759999999999998</c:v>
                </c:pt>
                <c:pt idx="3350">
                  <c:v>-2.3599999999999994</c:v>
                </c:pt>
                <c:pt idx="3351">
                  <c:v>-3.3800000000000026</c:v>
                </c:pt>
                <c:pt idx="3352">
                  <c:v>-1.7800000000000011</c:v>
                </c:pt>
                <c:pt idx="3353">
                  <c:v>-2.730000000000004</c:v>
                </c:pt>
                <c:pt idx="3354">
                  <c:v>-0.90999999999999659</c:v>
                </c:pt>
                <c:pt idx="3355">
                  <c:v>-0.95999999999999375</c:v>
                </c:pt>
                <c:pt idx="3356">
                  <c:v>-2.8800000000000026</c:v>
                </c:pt>
                <c:pt idx="3357">
                  <c:v>-0.89999999999999858</c:v>
                </c:pt>
                <c:pt idx="3358">
                  <c:v>-0.84000000000000341</c:v>
                </c:pt>
                <c:pt idx="3359">
                  <c:v>0</c:v>
                </c:pt>
                <c:pt idx="3360">
                  <c:v>0</c:v>
                </c:pt>
                <c:pt idx="3361">
                  <c:v>0</c:v>
                </c:pt>
                <c:pt idx="3362">
                  <c:v>-24.16</c:v>
                </c:pt>
                <c:pt idx="3363">
                  <c:v>-9.41</c:v>
                </c:pt>
                <c:pt idx="3364">
                  <c:v>-0.99000000000000021</c:v>
                </c:pt>
                <c:pt idx="3365">
                  <c:v>-2.7200000000000006</c:v>
                </c:pt>
                <c:pt idx="3366">
                  <c:v>0</c:v>
                </c:pt>
                <c:pt idx="3367">
                  <c:v>0</c:v>
                </c:pt>
                <c:pt idx="3368">
                  <c:v>-2.3199999999999967</c:v>
                </c:pt>
                <c:pt idx="3369">
                  <c:v>-0.5</c:v>
                </c:pt>
                <c:pt idx="3370">
                  <c:v>0</c:v>
                </c:pt>
                <c:pt idx="3371">
                  <c:v>0</c:v>
                </c:pt>
                <c:pt idx="3372">
                  <c:v>0</c:v>
                </c:pt>
                <c:pt idx="3373">
                  <c:v>0</c:v>
                </c:pt>
                <c:pt idx="3374">
                  <c:v>0</c:v>
                </c:pt>
                <c:pt idx="3375">
                  <c:v>0</c:v>
                </c:pt>
                <c:pt idx="3376">
                  <c:v>-0.47999999999999687</c:v>
                </c:pt>
                <c:pt idx="3377">
                  <c:v>0</c:v>
                </c:pt>
                <c:pt idx="3378">
                  <c:v>-3.25</c:v>
                </c:pt>
                <c:pt idx="3379">
                  <c:v>-1.0000000000005116E-2</c:v>
                </c:pt>
                <c:pt idx="3380">
                  <c:v>-1.0000000000005116E-2</c:v>
                </c:pt>
                <c:pt idx="3381">
                  <c:v>-0.85000000000000142</c:v>
                </c:pt>
                <c:pt idx="3382">
                  <c:v>-0.34999999999999432</c:v>
                </c:pt>
                <c:pt idx="3383">
                  <c:v>-0.85999999999999943</c:v>
                </c:pt>
                <c:pt idx="3384">
                  <c:v>0</c:v>
                </c:pt>
                <c:pt idx="3385">
                  <c:v>0</c:v>
                </c:pt>
                <c:pt idx="3386">
                  <c:v>-1</c:v>
                </c:pt>
                <c:pt idx="3387">
                  <c:v>-1.0000000000001563E-2</c:v>
                </c:pt>
                <c:pt idx="3388">
                  <c:v>-1.379999999999999</c:v>
                </c:pt>
                <c:pt idx="3389">
                  <c:v>-4.4100000000000037</c:v>
                </c:pt>
                <c:pt idx="3390">
                  <c:v>-3.6099999999999994</c:v>
                </c:pt>
                <c:pt idx="3391">
                  <c:v>-10.11</c:v>
                </c:pt>
                <c:pt idx="3392">
                  <c:v>-1.7999999999999972</c:v>
                </c:pt>
                <c:pt idx="3393">
                  <c:v>-3.1400000000000006</c:v>
                </c:pt>
                <c:pt idx="3394">
                  <c:v>-3.3199999999999932</c:v>
                </c:pt>
                <c:pt idx="3395">
                  <c:v>-1.3100000000000023</c:v>
                </c:pt>
                <c:pt idx="3396">
                  <c:v>-3.3100000000000023</c:v>
                </c:pt>
                <c:pt idx="3397">
                  <c:v>-3.8100000000000023</c:v>
                </c:pt>
                <c:pt idx="3398">
                  <c:v>-2.0799999999999983</c:v>
                </c:pt>
                <c:pt idx="3399">
                  <c:v>-3.4099999999999966</c:v>
                </c:pt>
                <c:pt idx="3400">
                  <c:v>-6.3800000000000097</c:v>
                </c:pt>
                <c:pt idx="3401">
                  <c:v>-7.7999999999999972</c:v>
                </c:pt>
                <c:pt idx="3402">
                  <c:v>-8.1299999999999955</c:v>
                </c:pt>
                <c:pt idx="3403">
                  <c:v>-4.5</c:v>
                </c:pt>
                <c:pt idx="3404">
                  <c:v>-1.5399999999999991</c:v>
                </c:pt>
                <c:pt idx="3405">
                  <c:v>-2.7099999999999937</c:v>
                </c:pt>
                <c:pt idx="3406">
                  <c:v>-4.2399999999999949</c:v>
                </c:pt>
                <c:pt idx="3407">
                  <c:v>-5.0399999999999991</c:v>
                </c:pt>
                <c:pt idx="3408">
                  <c:v>-3.5799999999999983</c:v>
                </c:pt>
                <c:pt idx="3409">
                  <c:v>-1.2399999999999949</c:v>
                </c:pt>
                <c:pt idx="3410">
                  <c:v>-2.490000000000002</c:v>
                </c:pt>
                <c:pt idx="3411">
                  <c:v>-9.9999999999980105E-3</c:v>
                </c:pt>
                <c:pt idx="3412">
                  <c:v>-0.87999999999999545</c:v>
                </c:pt>
                <c:pt idx="3413">
                  <c:v>-3.4299999999999997</c:v>
                </c:pt>
                <c:pt idx="3414">
                  <c:v>-2.9600000000000009</c:v>
                </c:pt>
                <c:pt idx="3415">
                  <c:v>-1.75</c:v>
                </c:pt>
                <c:pt idx="3416">
                  <c:v>-7.4600000000000009</c:v>
                </c:pt>
                <c:pt idx="3417">
                  <c:v>-11.150000000000006</c:v>
                </c:pt>
                <c:pt idx="3418">
                  <c:v>-10.829999999999991</c:v>
                </c:pt>
                <c:pt idx="3419">
                  <c:v>-4.2299999999999969</c:v>
                </c:pt>
                <c:pt idx="3420">
                  <c:v>-4.5200000000000031</c:v>
                </c:pt>
                <c:pt idx="3421">
                  <c:v>-9.82</c:v>
                </c:pt>
                <c:pt idx="3422">
                  <c:v>-8.529999999999994</c:v>
                </c:pt>
                <c:pt idx="3423">
                  <c:v>-1.3199999999999932</c:v>
                </c:pt>
                <c:pt idx="3424">
                  <c:v>-0.51000000000000512</c:v>
                </c:pt>
                <c:pt idx="3425">
                  <c:v>-2.5900000000000034</c:v>
                </c:pt>
                <c:pt idx="3426">
                  <c:v>-2.25</c:v>
                </c:pt>
                <c:pt idx="3427">
                  <c:v>-1.2099999999999937</c:v>
                </c:pt>
                <c:pt idx="3428">
                  <c:v>-0.96999999999999886</c:v>
                </c:pt>
                <c:pt idx="3429">
                  <c:v>-0.75</c:v>
                </c:pt>
                <c:pt idx="3430">
                  <c:v>-1.1000000000000014</c:v>
                </c:pt>
                <c:pt idx="3431">
                  <c:v>-2.1200000000000045</c:v>
                </c:pt>
                <c:pt idx="3432">
                  <c:v>0</c:v>
                </c:pt>
                <c:pt idx="3433">
                  <c:v>0</c:v>
                </c:pt>
                <c:pt idx="3434">
                  <c:v>-4.8400000000000034</c:v>
                </c:pt>
                <c:pt idx="3435">
                  <c:v>-3.9299999999999997</c:v>
                </c:pt>
                <c:pt idx="3436">
                  <c:v>-3.2999999999999972</c:v>
                </c:pt>
                <c:pt idx="3437">
                  <c:v>-3.8000000000000043</c:v>
                </c:pt>
                <c:pt idx="3438">
                  <c:v>-2.9200000000000017</c:v>
                </c:pt>
                <c:pt idx="3439">
                  <c:v>-1.2299999999999969</c:v>
                </c:pt>
                <c:pt idx="3440">
                  <c:v>-3.5</c:v>
                </c:pt>
                <c:pt idx="3441">
                  <c:v>-12.470000000000006</c:v>
                </c:pt>
                <c:pt idx="3442">
                  <c:v>0</c:v>
                </c:pt>
                <c:pt idx="3443">
                  <c:v>0</c:v>
                </c:pt>
                <c:pt idx="3444">
                  <c:v>0</c:v>
                </c:pt>
                <c:pt idx="3445">
                  <c:v>0</c:v>
                </c:pt>
                <c:pt idx="3446">
                  <c:v>0</c:v>
                </c:pt>
                <c:pt idx="3447">
                  <c:v>0</c:v>
                </c:pt>
                <c:pt idx="3448">
                  <c:v>-1.2100000000000009</c:v>
                </c:pt>
                <c:pt idx="3449">
                  <c:v>-1.2199999999999989</c:v>
                </c:pt>
                <c:pt idx="3450">
                  <c:v>-1.7999999999999972</c:v>
                </c:pt>
                <c:pt idx="3451">
                  <c:v>-3.0100000000000051</c:v>
                </c:pt>
                <c:pt idx="3452">
                  <c:v>-1.3100000000000023</c:v>
                </c:pt>
                <c:pt idx="3453">
                  <c:v>-2.3300000000000054</c:v>
                </c:pt>
                <c:pt idx="3454">
                  <c:v>-1.1500000000000057</c:v>
                </c:pt>
                <c:pt idx="3455">
                  <c:v>-1</c:v>
                </c:pt>
                <c:pt idx="3456">
                  <c:v>-7.3000000000000007</c:v>
                </c:pt>
                <c:pt idx="3457">
                  <c:v>0</c:v>
                </c:pt>
                <c:pt idx="3458">
                  <c:v>-1.9699999999999989</c:v>
                </c:pt>
                <c:pt idx="3459">
                  <c:v>-15.35</c:v>
                </c:pt>
                <c:pt idx="3460">
                  <c:v>-15.399999999999999</c:v>
                </c:pt>
                <c:pt idx="3461">
                  <c:v>-29.01</c:v>
                </c:pt>
                <c:pt idx="3462">
                  <c:v>0</c:v>
                </c:pt>
                <c:pt idx="3463">
                  <c:v>-9.9399999999999977</c:v>
                </c:pt>
                <c:pt idx="3464">
                  <c:v>-14.77</c:v>
                </c:pt>
                <c:pt idx="3465">
                  <c:v>-8.7000000000000028</c:v>
                </c:pt>
                <c:pt idx="3466">
                  <c:v>-10.380000000000003</c:v>
                </c:pt>
                <c:pt idx="3467">
                  <c:v>-10.829999999999998</c:v>
                </c:pt>
                <c:pt idx="3468">
                  <c:v>-11.520000000000003</c:v>
                </c:pt>
                <c:pt idx="3469">
                  <c:v>-14.280000000000001</c:v>
                </c:pt>
                <c:pt idx="3470">
                  <c:v>-5</c:v>
                </c:pt>
                <c:pt idx="3471">
                  <c:v>-7.0300000000000011</c:v>
                </c:pt>
                <c:pt idx="3472">
                  <c:v>-1.3100000000000023</c:v>
                </c:pt>
                <c:pt idx="3473">
                  <c:v>-4.1700000000000017</c:v>
                </c:pt>
                <c:pt idx="3474">
                  <c:v>-3.9799999999999969</c:v>
                </c:pt>
                <c:pt idx="3475">
                  <c:v>-1.009999999999998</c:v>
                </c:pt>
                <c:pt idx="3476">
                  <c:v>-2.4600000000000009</c:v>
                </c:pt>
                <c:pt idx="3477">
                  <c:v>-5</c:v>
                </c:pt>
                <c:pt idx="3478">
                  <c:v>-4.1400000000000006</c:v>
                </c:pt>
                <c:pt idx="3479">
                  <c:v>-7.7600000000000051</c:v>
                </c:pt>
                <c:pt idx="3480">
                  <c:v>-3.5199999999999996</c:v>
                </c:pt>
                <c:pt idx="3481">
                  <c:v>-3.1799999999999997</c:v>
                </c:pt>
                <c:pt idx="3482">
                  <c:v>-0.59000000000000163</c:v>
                </c:pt>
                <c:pt idx="3483">
                  <c:v>-1.9299999999999997</c:v>
                </c:pt>
                <c:pt idx="3484">
                  <c:v>-1.83</c:v>
                </c:pt>
                <c:pt idx="3485">
                  <c:v>-6.0500000000000007</c:v>
                </c:pt>
                <c:pt idx="3486">
                  <c:v>-6</c:v>
                </c:pt>
                <c:pt idx="3487">
                  <c:v>-7.8900000000000023</c:v>
                </c:pt>
                <c:pt idx="3488">
                  <c:v>-4.4800000000000004</c:v>
                </c:pt>
                <c:pt idx="3489">
                  <c:v>-1.2799999999999976</c:v>
                </c:pt>
                <c:pt idx="3490">
                  <c:v>-3.5300000000000011</c:v>
                </c:pt>
                <c:pt idx="3491">
                  <c:v>-2.7299999999999969</c:v>
                </c:pt>
                <c:pt idx="3492">
                  <c:v>-4.0300000000000011</c:v>
                </c:pt>
                <c:pt idx="3493">
                  <c:v>-6.3100000000000023</c:v>
                </c:pt>
                <c:pt idx="3494">
                  <c:v>-9.3100000000000023</c:v>
                </c:pt>
                <c:pt idx="3495">
                  <c:v>-8.1699999999999982</c:v>
                </c:pt>
                <c:pt idx="3496">
                  <c:v>-9.9999999999980105E-3</c:v>
                </c:pt>
                <c:pt idx="3497">
                  <c:v>-1.9699999999999989</c:v>
                </c:pt>
                <c:pt idx="3498">
                  <c:v>-1.7700000000000031</c:v>
                </c:pt>
                <c:pt idx="3499">
                  <c:v>-1.2100000000000009</c:v>
                </c:pt>
                <c:pt idx="3500">
                  <c:v>-3.91</c:v>
                </c:pt>
                <c:pt idx="3501">
                  <c:v>-6.3999999999999986</c:v>
                </c:pt>
                <c:pt idx="3502">
                  <c:v>-7.110000000000003</c:v>
                </c:pt>
                <c:pt idx="3503">
                  <c:v>-1.1699999999999982</c:v>
                </c:pt>
                <c:pt idx="3504">
                  <c:v>-1.5899999999999999</c:v>
                </c:pt>
                <c:pt idx="3505">
                  <c:v>-13.2</c:v>
                </c:pt>
                <c:pt idx="3506">
                  <c:v>-1.870000000000001</c:v>
                </c:pt>
                <c:pt idx="3507">
                  <c:v>-1.7900000000000009</c:v>
                </c:pt>
                <c:pt idx="3508">
                  <c:v>-0.73000000000000043</c:v>
                </c:pt>
                <c:pt idx="3509">
                  <c:v>-2</c:v>
                </c:pt>
                <c:pt idx="3510">
                  <c:v>-11.11</c:v>
                </c:pt>
                <c:pt idx="3511">
                  <c:v>-2.73</c:v>
                </c:pt>
                <c:pt idx="3512">
                  <c:v>-9.57</c:v>
                </c:pt>
                <c:pt idx="3513">
                  <c:v>-1.759999999999998</c:v>
                </c:pt>
                <c:pt idx="3514">
                  <c:v>-1.9299999999999997</c:v>
                </c:pt>
                <c:pt idx="3515">
                  <c:v>-1.5400000000000063</c:v>
                </c:pt>
                <c:pt idx="3516">
                  <c:v>-4.6099999999999994</c:v>
                </c:pt>
                <c:pt idx="3517">
                  <c:v>-9.9699999999999989</c:v>
                </c:pt>
                <c:pt idx="3518">
                  <c:v>-9.7799999999999976</c:v>
                </c:pt>
                <c:pt idx="3519">
                  <c:v>-1.2999999999999972</c:v>
                </c:pt>
                <c:pt idx="3520">
                  <c:v>-0.76999999999999602</c:v>
                </c:pt>
                <c:pt idx="3521">
                  <c:v>-0.71999999999999886</c:v>
                </c:pt>
                <c:pt idx="3522">
                  <c:v>-1.8099999999999952</c:v>
                </c:pt>
                <c:pt idx="3523">
                  <c:v>-2.2399999999999949</c:v>
                </c:pt>
                <c:pt idx="3524">
                  <c:v>-0.33999999999999631</c:v>
                </c:pt>
                <c:pt idx="3525">
                  <c:v>-0.68999999999999773</c:v>
                </c:pt>
                <c:pt idx="3526">
                  <c:v>-12.739999999999995</c:v>
                </c:pt>
                <c:pt idx="3527">
                  <c:v>-11.190000000000001</c:v>
                </c:pt>
                <c:pt idx="3528">
                  <c:v>-8.0500000000000007</c:v>
                </c:pt>
                <c:pt idx="3529">
                  <c:v>-11.73</c:v>
                </c:pt>
                <c:pt idx="3530">
                  <c:v>-10.989999999999998</c:v>
                </c:pt>
                <c:pt idx="3531">
                  <c:v>-9.7099999999999991</c:v>
                </c:pt>
                <c:pt idx="3532">
                  <c:v>-6.08</c:v>
                </c:pt>
                <c:pt idx="3533">
                  <c:v>-2.4199999999999982</c:v>
                </c:pt>
                <c:pt idx="3534">
                  <c:v>-7.3599999999999994</c:v>
                </c:pt>
                <c:pt idx="3535">
                  <c:v>-1.37</c:v>
                </c:pt>
                <c:pt idx="3536">
                  <c:v>-6.48</c:v>
                </c:pt>
                <c:pt idx="3537">
                  <c:v>-9.4599999999999973</c:v>
                </c:pt>
                <c:pt idx="3538">
                  <c:v>-9.9600000000000009</c:v>
                </c:pt>
                <c:pt idx="3539">
                  <c:v>-0.67999999999999972</c:v>
                </c:pt>
                <c:pt idx="3540">
                  <c:v>-14.280000000000001</c:v>
                </c:pt>
                <c:pt idx="3541">
                  <c:v>-16.559999999999999</c:v>
                </c:pt>
                <c:pt idx="3542">
                  <c:v>-7.3399999999999963</c:v>
                </c:pt>
                <c:pt idx="3543">
                  <c:v>-9.7899999999999991</c:v>
                </c:pt>
                <c:pt idx="3544">
                  <c:v>-3.259999999999998</c:v>
                </c:pt>
                <c:pt idx="3545">
                  <c:v>-4.0700000000000074</c:v>
                </c:pt>
                <c:pt idx="3546">
                  <c:v>-0.38000000000000966</c:v>
                </c:pt>
                <c:pt idx="3547">
                  <c:v>-1.8700000000000045</c:v>
                </c:pt>
                <c:pt idx="3548">
                  <c:v>-0.96000000000000085</c:v>
                </c:pt>
                <c:pt idx="3549">
                  <c:v>-0.96000000000000085</c:v>
                </c:pt>
                <c:pt idx="3550">
                  <c:v>-21.650000000000006</c:v>
                </c:pt>
                <c:pt idx="3551">
                  <c:v>-21.78</c:v>
                </c:pt>
                <c:pt idx="3552">
                  <c:v>-18.149999999999999</c:v>
                </c:pt>
                <c:pt idx="3553">
                  <c:v>-15.89</c:v>
                </c:pt>
                <c:pt idx="3554">
                  <c:v>-3.7100000000000009</c:v>
                </c:pt>
                <c:pt idx="3555">
                  <c:v>-1.2800000000000011</c:v>
                </c:pt>
                <c:pt idx="3556">
                  <c:v>-1.4699999999999989</c:v>
                </c:pt>
                <c:pt idx="3557">
                  <c:v>-2.1000000000000014</c:v>
                </c:pt>
                <c:pt idx="3558">
                  <c:v>-30.130000000000003</c:v>
                </c:pt>
                <c:pt idx="3559">
                  <c:v>-2.3500000000000014</c:v>
                </c:pt>
                <c:pt idx="3560">
                  <c:v>-26.94</c:v>
                </c:pt>
                <c:pt idx="3561">
                  <c:v>-12.93</c:v>
                </c:pt>
                <c:pt idx="3562">
                  <c:v>-10.990000000000002</c:v>
                </c:pt>
                <c:pt idx="3563">
                  <c:v>-9.529999999999994</c:v>
                </c:pt>
                <c:pt idx="3564">
                  <c:v>-1.0000000000005116E-2</c:v>
                </c:pt>
                <c:pt idx="3565">
                  <c:v>-1.0000000000005116E-2</c:v>
                </c:pt>
                <c:pt idx="3566">
                  <c:v>-4.9999999999997158E-2</c:v>
                </c:pt>
                <c:pt idx="3567">
                  <c:v>-0.13000000000000256</c:v>
                </c:pt>
                <c:pt idx="3568">
                  <c:v>-0.67000000000000171</c:v>
                </c:pt>
                <c:pt idx="3569">
                  <c:v>-5.5100000000000051</c:v>
                </c:pt>
                <c:pt idx="3570">
                  <c:v>-4.3399999999999892</c:v>
                </c:pt>
                <c:pt idx="3571">
                  <c:v>-5.3700000000000045</c:v>
                </c:pt>
                <c:pt idx="3572">
                  <c:v>-2.3699999999999974</c:v>
                </c:pt>
                <c:pt idx="3573">
                  <c:v>-5</c:v>
                </c:pt>
                <c:pt idx="3574">
                  <c:v>-1.5399999999999991</c:v>
                </c:pt>
                <c:pt idx="3575">
                  <c:v>-1.759999999999998</c:v>
                </c:pt>
                <c:pt idx="3576">
                  <c:v>0</c:v>
                </c:pt>
                <c:pt idx="3577">
                  <c:v>0</c:v>
                </c:pt>
                <c:pt idx="3578">
                  <c:v>0</c:v>
                </c:pt>
                <c:pt idx="3579">
                  <c:v>0</c:v>
                </c:pt>
                <c:pt idx="3580">
                  <c:v>0</c:v>
                </c:pt>
                <c:pt idx="3581">
                  <c:v>0</c:v>
                </c:pt>
                <c:pt idx="3582">
                  <c:v>0</c:v>
                </c:pt>
                <c:pt idx="3583">
                  <c:v>0</c:v>
                </c:pt>
                <c:pt idx="3584">
                  <c:v>0</c:v>
                </c:pt>
                <c:pt idx="3585">
                  <c:v>-58.51</c:v>
                </c:pt>
                <c:pt idx="3586">
                  <c:v>-59.5</c:v>
                </c:pt>
                <c:pt idx="3587">
                  <c:v>-61.44</c:v>
                </c:pt>
                <c:pt idx="3588">
                  <c:v>0</c:v>
                </c:pt>
                <c:pt idx="3589">
                  <c:v>0</c:v>
                </c:pt>
                <c:pt idx="3590">
                  <c:v>-48.019999999999996</c:v>
                </c:pt>
                <c:pt idx="3591">
                  <c:v>-11.190000000000005</c:v>
                </c:pt>
                <c:pt idx="3592">
                  <c:v>-2.7700000000000102</c:v>
                </c:pt>
                <c:pt idx="3593">
                  <c:v>-4.710000000000008</c:v>
                </c:pt>
                <c:pt idx="3594">
                  <c:v>-1.3100000000000023</c:v>
                </c:pt>
                <c:pt idx="3595">
                  <c:v>-1.8999999999999915</c:v>
                </c:pt>
                <c:pt idx="3596">
                  <c:v>-1.3999999999999986</c:v>
                </c:pt>
                <c:pt idx="3597">
                  <c:v>-4.5599999999999952</c:v>
                </c:pt>
                <c:pt idx="3598">
                  <c:v>-0.82000000000000028</c:v>
                </c:pt>
                <c:pt idx="3599">
                  <c:v>-10.77</c:v>
                </c:pt>
                <c:pt idx="3600">
                  <c:v>-7.0399999999999991</c:v>
                </c:pt>
                <c:pt idx="3601">
                  <c:v>-13.519999999999996</c:v>
                </c:pt>
                <c:pt idx="3602">
                  <c:v>-2.5700000000000003</c:v>
                </c:pt>
                <c:pt idx="3603">
                  <c:v>-4.9899999999999984</c:v>
                </c:pt>
                <c:pt idx="3604">
                  <c:v>-9.9999999999980105E-3</c:v>
                </c:pt>
                <c:pt idx="3605">
                  <c:v>-0.71999999999999886</c:v>
                </c:pt>
                <c:pt idx="3606">
                  <c:v>0</c:v>
                </c:pt>
                <c:pt idx="3607">
                  <c:v>0</c:v>
                </c:pt>
                <c:pt idx="3608">
                  <c:v>-27.189999999999998</c:v>
                </c:pt>
                <c:pt idx="3609">
                  <c:v>-6.1099999999999994</c:v>
                </c:pt>
                <c:pt idx="3610">
                  <c:v>-5.1199999999999974</c:v>
                </c:pt>
                <c:pt idx="3611">
                  <c:v>-1.9299999999999997</c:v>
                </c:pt>
                <c:pt idx="3612">
                  <c:v>-2</c:v>
                </c:pt>
                <c:pt idx="3613">
                  <c:v>-2.9699999999999989</c:v>
                </c:pt>
                <c:pt idx="3614">
                  <c:v>-0.35999999999999943</c:v>
                </c:pt>
                <c:pt idx="3615">
                  <c:v>-0.33999999999999631</c:v>
                </c:pt>
                <c:pt idx="3616">
                  <c:v>-0.51999999999999602</c:v>
                </c:pt>
                <c:pt idx="3617">
                  <c:v>-1.6999999999999886</c:v>
                </c:pt>
                <c:pt idx="3618">
                  <c:v>-2.0100000000000051</c:v>
                </c:pt>
                <c:pt idx="3619">
                  <c:v>-0.32999999999999829</c:v>
                </c:pt>
                <c:pt idx="3620">
                  <c:v>-0.3300000000000054</c:v>
                </c:pt>
                <c:pt idx="3621">
                  <c:v>-1.5799999999999983</c:v>
                </c:pt>
                <c:pt idx="3622">
                  <c:v>-0.97999999999999687</c:v>
                </c:pt>
                <c:pt idx="3623">
                  <c:v>-2.4400000000000048</c:v>
                </c:pt>
                <c:pt idx="3624">
                  <c:v>-10.629999999999995</c:v>
                </c:pt>
                <c:pt idx="3625">
                  <c:v>-27.03</c:v>
                </c:pt>
                <c:pt idx="3626">
                  <c:v>-1.5399999999999991</c:v>
                </c:pt>
                <c:pt idx="3627">
                  <c:v>-2.4699999999999989</c:v>
                </c:pt>
                <c:pt idx="3628">
                  <c:v>-2.990000000000002</c:v>
                </c:pt>
                <c:pt idx="3629">
                  <c:v>-0.74000000000000199</c:v>
                </c:pt>
                <c:pt idx="3630">
                  <c:v>0</c:v>
                </c:pt>
                <c:pt idx="3631">
                  <c:v>-26.82</c:v>
                </c:pt>
                <c:pt idx="3632">
                  <c:v>-17.549999999999997</c:v>
                </c:pt>
                <c:pt idx="3633">
                  <c:v>-4.5900000000000034</c:v>
                </c:pt>
                <c:pt idx="3634">
                  <c:v>-2.8999999999999986</c:v>
                </c:pt>
                <c:pt idx="3635">
                  <c:v>-2.9600000000000009</c:v>
                </c:pt>
                <c:pt idx="3636">
                  <c:v>-0.65999999999999659</c:v>
                </c:pt>
                <c:pt idx="3637">
                  <c:v>-2.0700000000000003</c:v>
                </c:pt>
                <c:pt idx="3638">
                  <c:v>-1.3500000000000014</c:v>
                </c:pt>
                <c:pt idx="3639">
                  <c:v>-1.980000000000004</c:v>
                </c:pt>
                <c:pt idx="3640">
                  <c:v>-3.1799999999999997</c:v>
                </c:pt>
                <c:pt idx="3641">
                  <c:v>-2.7399999999999949</c:v>
                </c:pt>
                <c:pt idx="3642">
                  <c:v>-2.6099999999999994</c:v>
                </c:pt>
                <c:pt idx="3643">
                  <c:v>-3.6799999999999926</c:v>
                </c:pt>
                <c:pt idx="3644">
                  <c:v>-4.1099999999999994</c:v>
                </c:pt>
                <c:pt idx="3645">
                  <c:v>-1.1200000000000045</c:v>
                </c:pt>
                <c:pt idx="3646">
                  <c:v>-3.5500000000000043</c:v>
                </c:pt>
                <c:pt idx="3647">
                  <c:v>-3.6900000000000048</c:v>
                </c:pt>
                <c:pt idx="3648">
                  <c:v>-2.6099999999999994</c:v>
                </c:pt>
                <c:pt idx="3649">
                  <c:v>-9.1999999999999993</c:v>
                </c:pt>
                <c:pt idx="3650">
                  <c:v>-2.0299999999999976</c:v>
                </c:pt>
                <c:pt idx="3651">
                  <c:v>-0.91000000000000014</c:v>
                </c:pt>
                <c:pt idx="3652">
                  <c:v>-0.33000000000000185</c:v>
                </c:pt>
                <c:pt idx="3653">
                  <c:v>-2.889999999999997</c:v>
                </c:pt>
                <c:pt idx="3654">
                  <c:v>0</c:v>
                </c:pt>
                <c:pt idx="3655">
                  <c:v>-28.490000000000002</c:v>
                </c:pt>
                <c:pt idx="3656">
                  <c:v>-9.9999999999997868E-3</c:v>
                </c:pt>
                <c:pt idx="3657">
                  <c:v>-2.2999999999999972</c:v>
                </c:pt>
                <c:pt idx="3658">
                  <c:v>-1.6099999999999994</c:v>
                </c:pt>
                <c:pt idx="3659">
                  <c:v>-2.1000000000000014</c:v>
                </c:pt>
                <c:pt idx="3660">
                  <c:v>-0.78999999999999915</c:v>
                </c:pt>
                <c:pt idx="3661">
                  <c:v>-4.1600000000000037</c:v>
                </c:pt>
                <c:pt idx="3662">
                  <c:v>-2.4299999999999997</c:v>
                </c:pt>
                <c:pt idx="3663">
                  <c:v>-3.0900000000000034</c:v>
                </c:pt>
                <c:pt idx="3664">
                  <c:v>-2.9399999999999977</c:v>
                </c:pt>
                <c:pt idx="3665">
                  <c:v>-1.9199999999999946</c:v>
                </c:pt>
                <c:pt idx="3666">
                  <c:v>-1.4299999999999997</c:v>
                </c:pt>
                <c:pt idx="3667">
                  <c:v>-0.36999999999999744</c:v>
                </c:pt>
                <c:pt idx="3668">
                  <c:v>-1.9399999999999977</c:v>
                </c:pt>
                <c:pt idx="3669">
                  <c:v>-3.1700000000000017</c:v>
                </c:pt>
                <c:pt idx="3670">
                  <c:v>-0.80000000000000426</c:v>
                </c:pt>
                <c:pt idx="3671">
                  <c:v>-0.5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A574-42E0-9368-8B2B6D2A03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18382984"/>
        <c:axId val="518387576"/>
      </c:scatterChart>
      <c:valAx>
        <c:axId val="5183829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/>
                  <a:t>Adatpont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518387576"/>
        <c:crosses val="autoZero"/>
        <c:crossBetween val="midCat"/>
      </c:valAx>
      <c:valAx>
        <c:axId val="518387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/>
                  <a:t>Eltolt piaci ár [€/mWh]</a:t>
                </a:r>
              </a:p>
            </c:rich>
          </c:tx>
          <c:layout>
            <c:manualLayout>
              <c:xMode val="edge"/>
              <c:yMode val="edge"/>
              <c:x val="1.0769487147439903E-2"/>
              <c:y val="0.2743295806366491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518382984"/>
        <c:crosses val="autoZero"/>
        <c:crossBetween val="midCat"/>
        <c:majorUnit val="20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7051358163562893"/>
          <c:y val="5.990623060084297E-2"/>
          <c:w val="0.37311030565623743"/>
          <c:h val="5.835103080994543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900"/>
      </a:pPr>
      <a:endParaRPr lang="hu-HU"/>
    </a:p>
  </c:txPr>
  <c:externalData r:id="rId4">
    <c:autoUpdate val="0"/>
  </c:externalData>
  <c:userShapes r:id="rId5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869821827827077"/>
          <c:y val="2.675422082784492E-2"/>
          <c:w val="0.81019160799344547"/>
          <c:h val="0.74755780287581997"/>
        </c:manualLayout>
      </c:layout>
      <c:areaChart>
        <c:grouping val="standard"/>
        <c:varyColors val="0"/>
        <c:ser>
          <c:idx val="1"/>
          <c:order val="1"/>
          <c:tx>
            <c:v>Kereskedett mennyiség [MWh]</c:v>
          </c:tx>
          <c:spPr>
            <a:solidFill>
              <a:schemeClr val="accent5"/>
            </a:solidFill>
            <a:ln>
              <a:noFill/>
            </a:ln>
            <a:effectLst/>
          </c:spPr>
          <c:cat>
            <c:numRef>
              <c:f>'Napi Árak_Napi mennyiségek'!$A$3:$A$368</c:f>
              <c:numCache>
                <c:formatCode>[$-1040E]yyyy\.mm\.dd\.</c:formatCode>
                <c:ptCount val="366"/>
                <c:pt idx="0">
                  <c:v>40909</c:v>
                </c:pt>
                <c:pt idx="1">
                  <c:v>40910</c:v>
                </c:pt>
                <c:pt idx="2">
                  <c:v>40911</c:v>
                </c:pt>
                <c:pt idx="3">
                  <c:v>40912</c:v>
                </c:pt>
                <c:pt idx="4">
                  <c:v>40913</c:v>
                </c:pt>
                <c:pt idx="5">
                  <c:v>40914</c:v>
                </c:pt>
                <c:pt idx="6">
                  <c:v>40915</c:v>
                </c:pt>
                <c:pt idx="7">
                  <c:v>40916</c:v>
                </c:pt>
                <c:pt idx="8">
                  <c:v>40917</c:v>
                </c:pt>
                <c:pt idx="9">
                  <c:v>40918</c:v>
                </c:pt>
                <c:pt idx="10">
                  <c:v>40919</c:v>
                </c:pt>
                <c:pt idx="11">
                  <c:v>40920</c:v>
                </c:pt>
                <c:pt idx="12">
                  <c:v>40921</c:v>
                </c:pt>
                <c:pt idx="13">
                  <c:v>40922</c:v>
                </c:pt>
                <c:pt idx="14">
                  <c:v>40923</c:v>
                </c:pt>
                <c:pt idx="15">
                  <c:v>40924</c:v>
                </c:pt>
                <c:pt idx="16">
                  <c:v>40925</c:v>
                </c:pt>
                <c:pt idx="17">
                  <c:v>40926</c:v>
                </c:pt>
                <c:pt idx="18">
                  <c:v>40927</c:v>
                </c:pt>
                <c:pt idx="19">
                  <c:v>40928</c:v>
                </c:pt>
                <c:pt idx="20">
                  <c:v>40929</c:v>
                </c:pt>
                <c:pt idx="21">
                  <c:v>40930</c:v>
                </c:pt>
                <c:pt idx="22">
                  <c:v>40931</c:v>
                </c:pt>
                <c:pt idx="23">
                  <c:v>40932</c:v>
                </c:pt>
                <c:pt idx="24">
                  <c:v>40933</c:v>
                </c:pt>
                <c:pt idx="25">
                  <c:v>40934</c:v>
                </c:pt>
                <c:pt idx="26">
                  <c:v>40935</c:v>
                </c:pt>
                <c:pt idx="27">
                  <c:v>40936</c:v>
                </c:pt>
                <c:pt idx="28">
                  <c:v>40937</c:v>
                </c:pt>
                <c:pt idx="29">
                  <c:v>40938</c:v>
                </c:pt>
                <c:pt idx="30">
                  <c:v>40939</c:v>
                </c:pt>
                <c:pt idx="31">
                  <c:v>40940</c:v>
                </c:pt>
                <c:pt idx="32">
                  <c:v>40941</c:v>
                </c:pt>
                <c:pt idx="33">
                  <c:v>40942</c:v>
                </c:pt>
                <c:pt idx="34">
                  <c:v>40943</c:v>
                </c:pt>
                <c:pt idx="35">
                  <c:v>40944</c:v>
                </c:pt>
                <c:pt idx="36">
                  <c:v>40945</c:v>
                </c:pt>
                <c:pt idx="37">
                  <c:v>40946</c:v>
                </c:pt>
                <c:pt idx="38">
                  <c:v>40947</c:v>
                </c:pt>
                <c:pt idx="39">
                  <c:v>40948</c:v>
                </c:pt>
                <c:pt idx="40">
                  <c:v>40949</c:v>
                </c:pt>
                <c:pt idx="41">
                  <c:v>40950</c:v>
                </c:pt>
                <c:pt idx="42">
                  <c:v>40951</c:v>
                </c:pt>
                <c:pt idx="43">
                  <c:v>40952</c:v>
                </c:pt>
                <c:pt idx="44">
                  <c:v>40953</c:v>
                </c:pt>
                <c:pt idx="45">
                  <c:v>40954</c:v>
                </c:pt>
                <c:pt idx="46">
                  <c:v>40955</c:v>
                </c:pt>
                <c:pt idx="47">
                  <c:v>40956</c:v>
                </c:pt>
                <c:pt idx="48">
                  <c:v>40957</c:v>
                </c:pt>
                <c:pt idx="49">
                  <c:v>40958</c:v>
                </c:pt>
                <c:pt idx="50">
                  <c:v>40959</c:v>
                </c:pt>
                <c:pt idx="51">
                  <c:v>40960</c:v>
                </c:pt>
                <c:pt idx="52">
                  <c:v>40961</c:v>
                </c:pt>
                <c:pt idx="53">
                  <c:v>40962</c:v>
                </c:pt>
                <c:pt idx="54">
                  <c:v>40963</c:v>
                </c:pt>
                <c:pt idx="55">
                  <c:v>40964</c:v>
                </c:pt>
                <c:pt idx="56">
                  <c:v>40965</c:v>
                </c:pt>
                <c:pt idx="57">
                  <c:v>40966</c:v>
                </c:pt>
                <c:pt idx="58">
                  <c:v>40967</c:v>
                </c:pt>
                <c:pt idx="59">
                  <c:v>40968</c:v>
                </c:pt>
                <c:pt idx="60">
                  <c:v>40969</c:v>
                </c:pt>
                <c:pt idx="61">
                  <c:v>40970</c:v>
                </c:pt>
                <c:pt idx="62">
                  <c:v>40971</c:v>
                </c:pt>
                <c:pt idx="63">
                  <c:v>40972</c:v>
                </c:pt>
                <c:pt idx="64">
                  <c:v>40973</c:v>
                </c:pt>
                <c:pt idx="65">
                  <c:v>40974</c:v>
                </c:pt>
                <c:pt idx="66">
                  <c:v>40975</c:v>
                </c:pt>
                <c:pt idx="67">
                  <c:v>40976</c:v>
                </c:pt>
                <c:pt idx="68">
                  <c:v>40977</c:v>
                </c:pt>
                <c:pt idx="69">
                  <c:v>40978</c:v>
                </c:pt>
                <c:pt idx="70">
                  <c:v>40979</c:v>
                </c:pt>
                <c:pt idx="71">
                  <c:v>40980</c:v>
                </c:pt>
                <c:pt idx="72">
                  <c:v>40981</c:v>
                </c:pt>
                <c:pt idx="73">
                  <c:v>40982</c:v>
                </c:pt>
                <c:pt idx="74">
                  <c:v>40983</c:v>
                </c:pt>
                <c:pt idx="75">
                  <c:v>40984</c:v>
                </c:pt>
                <c:pt idx="76">
                  <c:v>40985</c:v>
                </c:pt>
                <c:pt idx="77">
                  <c:v>40986</c:v>
                </c:pt>
                <c:pt idx="78">
                  <c:v>40987</c:v>
                </c:pt>
                <c:pt idx="79">
                  <c:v>40988</c:v>
                </c:pt>
                <c:pt idx="80">
                  <c:v>40989</c:v>
                </c:pt>
                <c:pt idx="81">
                  <c:v>40990</c:v>
                </c:pt>
                <c:pt idx="82">
                  <c:v>40991</c:v>
                </c:pt>
                <c:pt idx="83">
                  <c:v>40992</c:v>
                </c:pt>
                <c:pt idx="84">
                  <c:v>40993</c:v>
                </c:pt>
                <c:pt idx="85">
                  <c:v>40994</c:v>
                </c:pt>
                <c:pt idx="86">
                  <c:v>40995</c:v>
                </c:pt>
                <c:pt idx="87">
                  <c:v>40996</c:v>
                </c:pt>
                <c:pt idx="88">
                  <c:v>40997</c:v>
                </c:pt>
                <c:pt idx="89">
                  <c:v>40998</c:v>
                </c:pt>
                <c:pt idx="90">
                  <c:v>40999</c:v>
                </c:pt>
                <c:pt idx="91">
                  <c:v>41000</c:v>
                </c:pt>
                <c:pt idx="92">
                  <c:v>41001</c:v>
                </c:pt>
                <c:pt idx="93">
                  <c:v>41002</c:v>
                </c:pt>
                <c:pt idx="94">
                  <c:v>41003</c:v>
                </c:pt>
                <c:pt idx="95">
                  <c:v>41004</c:v>
                </c:pt>
                <c:pt idx="96">
                  <c:v>41005</c:v>
                </c:pt>
                <c:pt idx="97">
                  <c:v>41006</c:v>
                </c:pt>
                <c:pt idx="98">
                  <c:v>41007</c:v>
                </c:pt>
                <c:pt idx="99">
                  <c:v>41008</c:v>
                </c:pt>
                <c:pt idx="100">
                  <c:v>41009</c:v>
                </c:pt>
                <c:pt idx="101">
                  <c:v>41010</c:v>
                </c:pt>
                <c:pt idx="102">
                  <c:v>41011</c:v>
                </c:pt>
                <c:pt idx="103">
                  <c:v>41012</c:v>
                </c:pt>
                <c:pt idx="104">
                  <c:v>41013</c:v>
                </c:pt>
                <c:pt idx="105">
                  <c:v>41014</c:v>
                </c:pt>
                <c:pt idx="106">
                  <c:v>41015</c:v>
                </c:pt>
                <c:pt idx="107">
                  <c:v>41016</c:v>
                </c:pt>
                <c:pt idx="108">
                  <c:v>41017</c:v>
                </c:pt>
                <c:pt idx="109">
                  <c:v>41018</c:v>
                </c:pt>
                <c:pt idx="110">
                  <c:v>41019</c:v>
                </c:pt>
                <c:pt idx="111">
                  <c:v>41020</c:v>
                </c:pt>
                <c:pt idx="112">
                  <c:v>41021</c:v>
                </c:pt>
                <c:pt idx="113">
                  <c:v>41022</c:v>
                </c:pt>
                <c:pt idx="114">
                  <c:v>41023</c:v>
                </c:pt>
                <c:pt idx="115">
                  <c:v>41024</c:v>
                </c:pt>
                <c:pt idx="116">
                  <c:v>41025</c:v>
                </c:pt>
                <c:pt idx="117">
                  <c:v>41026</c:v>
                </c:pt>
                <c:pt idx="118">
                  <c:v>41027</c:v>
                </c:pt>
                <c:pt idx="119">
                  <c:v>41028</c:v>
                </c:pt>
                <c:pt idx="120">
                  <c:v>41029</c:v>
                </c:pt>
                <c:pt idx="121">
                  <c:v>41030</c:v>
                </c:pt>
                <c:pt idx="122">
                  <c:v>41031</c:v>
                </c:pt>
                <c:pt idx="123">
                  <c:v>41032</c:v>
                </c:pt>
                <c:pt idx="124">
                  <c:v>41033</c:v>
                </c:pt>
                <c:pt idx="125">
                  <c:v>41034</c:v>
                </c:pt>
                <c:pt idx="126">
                  <c:v>41035</c:v>
                </c:pt>
                <c:pt idx="127">
                  <c:v>41036</c:v>
                </c:pt>
                <c:pt idx="128">
                  <c:v>41037</c:v>
                </c:pt>
                <c:pt idx="129">
                  <c:v>41038</c:v>
                </c:pt>
                <c:pt idx="130">
                  <c:v>41039</c:v>
                </c:pt>
                <c:pt idx="131">
                  <c:v>41040</c:v>
                </c:pt>
                <c:pt idx="132">
                  <c:v>41041</c:v>
                </c:pt>
                <c:pt idx="133">
                  <c:v>41042</c:v>
                </c:pt>
                <c:pt idx="134">
                  <c:v>41043</c:v>
                </c:pt>
                <c:pt idx="135">
                  <c:v>41044</c:v>
                </c:pt>
                <c:pt idx="136">
                  <c:v>41045</c:v>
                </c:pt>
                <c:pt idx="137">
                  <c:v>41046</c:v>
                </c:pt>
                <c:pt idx="138">
                  <c:v>41047</c:v>
                </c:pt>
                <c:pt idx="139">
                  <c:v>41048</c:v>
                </c:pt>
                <c:pt idx="140">
                  <c:v>41049</c:v>
                </c:pt>
                <c:pt idx="141">
                  <c:v>41050</c:v>
                </c:pt>
                <c:pt idx="142">
                  <c:v>41051</c:v>
                </c:pt>
                <c:pt idx="143">
                  <c:v>41052</c:v>
                </c:pt>
                <c:pt idx="144">
                  <c:v>41053</c:v>
                </c:pt>
                <c:pt idx="145">
                  <c:v>41054</c:v>
                </c:pt>
                <c:pt idx="146">
                  <c:v>41055</c:v>
                </c:pt>
                <c:pt idx="147">
                  <c:v>41056</c:v>
                </c:pt>
                <c:pt idx="148">
                  <c:v>41057</c:v>
                </c:pt>
                <c:pt idx="149">
                  <c:v>41058</c:v>
                </c:pt>
                <c:pt idx="150">
                  <c:v>41059</c:v>
                </c:pt>
                <c:pt idx="151">
                  <c:v>41060</c:v>
                </c:pt>
                <c:pt idx="152">
                  <c:v>41061</c:v>
                </c:pt>
                <c:pt idx="153">
                  <c:v>41062</c:v>
                </c:pt>
                <c:pt idx="154">
                  <c:v>41063</c:v>
                </c:pt>
                <c:pt idx="155">
                  <c:v>41064</c:v>
                </c:pt>
                <c:pt idx="156">
                  <c:v>41065</c:v>
                </c:pt>
                <c:pt idx="157">
                  <c:v>41066</c:v>
                </c:pt>
                <c:pt idx="158">
                  <c:v>41067</c:v>
                </c:pt>
                <c:pt idx="159">
                  <c:v>41068</c:v>
                </c:pt>
                <c:pt idx="160">
                  <c:v>41069</c:v>
                </c:pt>
                <c:pt idx="161">
                  <c:v>41070</c:v>
                </c:pt>
                <c:pt idx="162">
                  <c:v>41071</c:v>
                </c:pt>
                <c:pt idx="163">
                  <c:v>41072</c:v>
                </c:pt>
                <c:pt idx="164">
                  <c:v>41073</c:v>
                </c:pt>
                <c:pt idx="165">
                  <c:v>41074</c:v>
                </c:pt>
                <c:pt idx="166">
                  <c:v>41075</c:v>
                </c:pt>
                <c:pt idx="167">
                  <c:v>41076</c:v>
                </c:pt>
                <c:pt idx="168">
                  <c:v>41077</c:v>
                </c:pt>
                <c:pt idx="169">
                  <c:v>41078</c:v>
                </c:pt>
                <c:pt idx="170">
                  <c:v>41079</c:v>
                </c:pt>
                <c:pt idx="171">
                  <c:v>41080</c:v>
                </c:pt>
                <c:pt idx="172">
                  <c:v>41081</c:v>
                </c:pt>
                <c:pt idx="173">
                  <c:v>41082</c:v>
                </c:pt>
                <c:pt idx="174">
                  <c:v>41083</c:v>
                </c:pt>
                <c:pt idx="175">
                  <c:v>41084</c:v>
                </c:pt>
                <c:pt idx="176">
                  <c:v>41085</c:v>
                </c:pt>
                <c:pt idx="177">
                  <c:v>41086</c:v>
                </c:pt>
                <c:pt idx="178">
                  <c:v>41087</c:v>
                </c:pt>
                <c:pt idx="179">
                  <c:v>41088</c:v>
                </c:pt>
                <c:pt idx="180">
                  <c:v>41089</c:v>
                </c:pt>
                <c:pt idx="181">
                  <c:v>41090</c:v>
                </c:pt>
                <c:pt idx="182">
                  <c:v>41091</c:v>
                </c:pt>
                <c:pt idx="183">
                  <c:v>41092</c:v>
                </c:pt>
                <c:pt idx="184">
                  <c:v>41093</c:v>
                </c:pt>
                <c:pt idx="185">
                  <c:v>41094</c:v>
                </c:pt>
                <c:pt idx="186">
                  <c:v>41095</c:v>
                </c:pt>
                <c:pt idx="187">
                  <c:v>41096</c:v>
                </c:pt>
                <c:pt idx="188">
                  <c:v>41097</c:v>
                </c:pt>
                <c:pt idx="189">
                  <c:v>41098</c:v>
                </c:pt>
                <c:pt idx="190">
                  <c:v>41099</c:v>
                </c:pt>
                <c:pt idx="191">
                  <c:v>41100</c:v>
                </c:pt>
                <c:pt idx="192">
                  <c:v>41101</c:v>
                </c:pt>
                <c:pt idx="193">
                  <c:v>41102</c:v>
                </c:pt>
                <c:pt idx="194">
                  <c:v>41103</c:v>
                </c:pt>
                <c:pt idx="195">
                  <c:v>41104</c:v>
                </c:pt>
                <c:pt idx="196">
                  <c:v>41105</c:v>
                </c:pt>
                <c:pt idx="197">
                  <c:v>41106</c:v>
                </c:pt>
                <c:pt idx="198">
                  <c:v>41107</c:v>
                </c:pt>
                <c:pt idx="199">
                  <c:v>41108</c:v>
                </c:pt>
                <c:pt idx="200">
                  <c:v>41109</c:v>
                </c:pt>
                <c:pt idx="201">
                  <c:v>41110</c:v>
                </c:pt>
                <c:pt idx="202">
                  <c:v>41111</c:v>
                </c:pt>
                <c:pt idx="203">
                  <c:v>41112</c:v>
                </c:pt>
                <c:pt idx="204">
                  <c:v>41113</c:v>
                </c:pt>
                <c:pt idx="205">
                  <c:v>41114</c:v>
                </c:pt>
                <c:pt idx="206">
                  <c:v>41115</c:v>
                </c:pt>
                <c:pt idx="207">
                  <c:v>41116</c:v>
                </c:pt>
                <c:pt idx="208">
                  <c:v>41117</c:v>
                </c:pt>
                <c:pt idx="209">
                  <c:v>41118</c:v>
                </c:pt>
                <c:pt idx="210">
                  <c:v>41119</c:v>
                </c:pt>
                <c:pt idx="211">
                  <c:v>41120</c:v>
                </c:pt>
                <c:pt idx="212">
                  <c:v>41121</c:v>
                </c:pt>
                <c:pt idx="213">
                  <c:v>41122</c:v>
                </c:pt>
                <c:pt idx="214">
                  <c:v>41123</c:v>
                </c:pt>
                <c:pt idx="215">
                  <c:v>41124</c:v>
                </c:pt>
                <c:pt idx="216">
                  <c:v>41125</c:v>
                </c:pt>
                <c:pt idx="217">
                  <c:v>41126</c:v>
                </c:pt>
                <c:pt idx="218">
                  <c:v>41127</c:v>
                </c:pt>
                <c:pt idx="219">
                  <c:v>41128</c:v>
                </c:pt>
                <c:pt idx="220">
                  <c:v>41129</c:v>
                </c:pt>
                <c:pt idx="221">
                  <c:v>41130</c:v>
                </c:pt>
                <c:pt idx="222">
                  <c:v>41131</c:v>
                </c:pt>
                <c:pt idx="223">
                  <c:v>41132</c:v>
                </c:pt>
                <c:pt idx="224">
                  <c:v>41133</c:v>
                </c:pt>
                <c:pt idx="225">
                  <c:v>41134</c:v>
                </c:pt>
                <c:pt idx="226">
                  <c:v>41135</c:v>
                </c:pt>
                <c:pt idx="227">
                  <c:v>41136</c:v>
                </c:pt>
                <c:pt idx="228">
                  <c:v>41137</c:v>
                </c:pt>
                <c:pt idx="229">
                  <c:v>41138</c:v>
                </c:pt>
                <c:pt idx="230">
                  <c:v>41139</c:v>
                </c:pt>
                <c:pt idx="231">
                  <c:v>41140</c:v>
                </c:pt>
                <c:pt idx="232">
                  <c:v>41141</c:v>
                </c:pt>
                <c:pt idx="233">
                  <c:v>41142</c:v>
                </c:pt>
                <c:pt idx="234">
                  <c:v>41143</c:v>
                </c:pt>
                <c:pt idx="235">
                  <c:v>41144</c:v>
                </c:pt>
                <c:pt idx="236">
                  <c:v>41145</c:v>
                </c:pt>
                <c:pt idx="237">
                  <c:v>41146</c:v>
                </c:pt>
                <c:pt idx="238">
                  <c:v>41147</c:v>
                </c:pt>
                <c:pt idx="239">
                  <c:v>41148</c:v>
                </c:pt>
                <c:pt idx="240">
                  <c:v>41149</c:v>
                </c:pt>
                <c:pt idx="241">
                  <c:v>41150</c:v>
                </c:pt>
                <c:pt idx="242">
                  <c:v>41151</c:v>
                </c:pt>
                <c:pt idx="243">
                  <c:v>41152</c:v>
                </c:pt>
                <c:pt idx="244">
                  <c:v>41153</c:v>
                </c:pt>
                <c:pt idx="245">
                  <c:v>41154</c:v>
                </c:pt>
                <c:pt idx="246">
                  <c:v>41155</c:v>
                </c:pt>
                <c:pt idx="247">
                  <c:v>41156</c:v>
                </c:pt>
                <c:pt idx="248">
                  <c:v>41157</c:v>
                </c:pt>
                <c:pt idx="249">
                  <c:v>41158</c:v>
                </c:pt>
                <c:pt idx="250">
                  <c:v>41159</c:v>
                </c:pt>
                <c:pt idx="251">
                  <c:v>41160</c:v>
                </c:pt>
                <c:pt idx="252">
                  <c:v>41161</c:v>
                </c:pt>
                <c:pt idx="253">
                  <c:v>41162</c:v>
                </c:pt>
                <c:pt idx="254">
                  <c:v>41163</c:v>
                </c:pt>
                <c:pt idx="255">
                  <c:v>41164</c:v>
                </c:pt>
                <c:pt idx="256">
                  <c:v>41165</c:v>
                </c:pt>
                <c:pt idx="257">
                  <c:v>41166</c:v>
                </c:pt>
                <c:pt idx="258">
                  <c:v>41167</c:v>
                </c:pt>
                <c:pt idx="259">
                  <c:v>41168</c:v>
                </c:pt>
                <c:pt idx="260">
                  <c:v>41169</c:v>
                </c:pt>
                <c:pt idx="261">
                  <c:v>41170</c:v>
                </c:pt>
                <c:pt idx="262">
                  <c:v>41171</c:v>
                </c:pt>
                <c:pt idx="263">
                  <c:v>41172</c:v>
                </c:pt>
                <c:pt idx="264">
                  <c:v>41173</c:v>
                </c:pt>
                <c:pt idx="265">
                  <c:v>41174</c:v>
                </c:pt>
                <c:pt idx="266">
                  <c:v>41175</c:v>
                </c:pt>
                <c:pt idx="267">
                  <c:v>41176</c:v>
                </c:pt>
                <c:pt idx="268">
                  <c:v>41177</c:v>
                </c:pt>
                <c:pt idx="269">
                  <c:v>41178</c:v>
                </c:pt>
                <c:pt idx="270">
                  <c:v>41179</c:v>
                </c:pt>
                <c:pt idx="271">
                  <c:v>41180</c:v>
                </c:pt>
                <c:pt idx="272">
                  <c:v>41181</c:v>
                </c:pt>
                <c:pt idx="273">
                  <c:v>41182</c:v>
                </c:pt>
                <c:pt idx="274">
                  <c:v>41183</c:v>
                </c:pt>
                <c:pt idx="275">
                  <c:v>41184</c:v>
                </c:pt>
                <c:pt idx="276">
                  <c:v>41185</c:v>
                </c:pt>
                <c:pt idx="277">
                  <c:v>41186</c:v>
                </c:pt>
                <c:pt idx="278">
                  <c:v>41187</c:v>
                </c:pt>
                <c:pt idx="279">
                  <c:v>41188</c:v>
                </c:pt>
                <c:pt idx="280">
                  <c:v>41189</c:v>
                </c:pt>
                <c:pt idx="281">
                  <c:v>41190</c:v>
                </c:pt>
                <c:pt idx="282">
                  <c:v>41191</c:v>
                </c:pt>
                <c:pt idx="283">
                  <c:v>41192</c:v>
                </c:pt>
                <c:pt idx="284">
                  <c:v>41193</c:v>
                </c:pt>
                <c:pt idx="285">
                  <c:v>41194</c:v>
                </c:pt>
                <c:pt idx="286">
                  <c:v>41195</c:v>
                </c:pt>
                <c:pt idx="287">
                  <c:v>41196</c:v>
                </c:pt>
                <c:pt idx="288">
                  <c:v>41197</c:v>
                </c:pt>
                <c:pt idx="289">
                  <c:v>41198</c:v>
                </c:pt>
                <c:pt idx="290">
                  <c:v>41199</c:v>
                </c:pt>
                <c:pt idx="291">
                  <c:v>41200</c:v>
                </c:pt>
                <c:pt idx="292">
                  <c:v>41201</c:v>
                </c:pt>
                <c:pt idx="293">
                  <c:v>41202</c:v>
                </c:pt>
                <c:pt idx="294">
                  <c:v>41203</c:v>
                </c:pt>
                <c:pt idx="295">
                  <c:v>41204</c:v>
                </c:pt>
                <c:pt idx="296">
                  <c:v>41205</c:v>
                </c:pt>
                <c:pt idx="297">
                  <c:v>41206</c:v>
                </c:pt>
                <c:pt idx="298">
                  <c:v>41207</c:v>
                </c:pt>
                <c:pt idx="299">
                  <c:v>41208</c:v>
                </c:pt>
                <c:pt idx="300">
                  <c:v>41209</c:v>
                </c:pt>
                <c:pt idx="301">
                  <c:v>41210</c:v>
                </c:pt>
                <c:pt idx="302">
                  <c:v>41211</c:v>
                </c:pt>
                <c:pt idx="303">
                  <c:v>41212</c:v>
                </c:pt>
                <c:pt idx="304">
                  <c:v>41213</c:v>
                </c:pt>
                <c:pt idx="305">
                  <c:v>41214</c:v>
                </c:pt>
                <c:pt idx="306">
                  <c:v>41215</c:v>
                </c:pt>
                <c:pt idx="307">
                  <c:v>41216</c:v>
                </c:pt>
                <c:pt idx="308">
                  <c:v>41217</c:v>
                </c:pt>
                <c:pt idx="309">
                  <c:v>41218</c:v>
                </c:pt>
                <c:pt idx="310">
                  <c:v>41219</c:v>
                </c:pt>
                <c:pt idx="311">
                  <c:v>41220</c:v>
                </c:pt>
                <c:pt idx="312">
                  <c:v>41221</c:v>
                </c:pt>
                <c:pt idx="313">
                  <c:v>41222</c:v>
                </c:pt>
                <c:pt idx="314">
                  <c:v>41223</c:v>
                </c:pt>
                <c:pt idx="315">
                  <c:v>41224</c:v>
                </c:pt>
                <c:pt idx="316">
                  <c:v>41225</c:v>
                </c:pt>
                <c:pt idx="317">
                  <c:v>41226</c:v>
                </c:pt>
                <c:pt idx="318">
                  <c:v>41227</c:v>
                </c:pt>
                <c:pt idx="319">
                  <c:v>41228</c:v>
                </c:pt>
                <c:pt idx="320">
                  <c:v>41229</c:v>
                </c:pt>
                <c:pt idx="321">
                  <c:v>41230</c:v>
                </c:pt>
                <c:pt idx="322">
                  <c:v>41231</c:v>
                </c:pt>
                <c:pt idx="323">
                  <c:v>41232</c:v>
                </c:pt>
                <c:pt idx="324">
                  <c:v>41233</c:v>
                </c:pt>
                <c:pt idx="325">
                  <c:v>41234</c:v>
                </c:pt>
                <c:pt idx="326">
                  <c:v>41235</c:v>
                </c:pt>
                <c:pt idx="327">
                  <c:v>41236</c:v>
                </c:pt>
                <c:pt idx="328">
                  <c:v>41237</c:v>
                </c:pt>
                <c:pt idx="329">
                  <c:v>41238</c:v>
                </c:pt>
                <c:pt idx="330">
                  <c:v>41239</c:v>
                </c:pt>
                <c:pt idx="331">
                  <c:v>41240</c:v>
                </c:pt>
                <c:pt idx="332">
                  <c:v>41241</c:v>
                </c:pt>
                <c:pt idx="333">
                  <c:v>41242</c:v>
                </c:pt>
                <c:pt idx="334">
                  <c:v>41243</c:v>
                </c:pt>
                <c:pt idx="335">
                  <c:v>41244</c:v>
                </c:pt>
                <c:pt idx="336">
                  <c:v>41245</c:v>
                </c:pt>
                <c:pt idx="337">
                  <c:v>41246</c:v>
                </c:pt>
                <c:pt idx="338">
                  <c:v>41247</c:v>
                </c:pt>
                <c:pt idx="339">
                  <c:v>41248</c:v>
                </c:pt>
                <c:pt idx="340">
                  <c:v>41249</c:v>
                </c:pt>
                <c:pt idx="341">
                  <c:v>41250</c:v>
                </c:pt>
                <c:pt idx="342">
                  <c:v>41251</c:v>
                </c:pt>
                <c:pt idx="343">
                  <c:v>41252</c:v>
                </c:pt>
                <c:pt idx="344">
                  <c:v>41253</c:v>
                </c:pt>
                <c:pt idx="345">
                  <c:v>41254</c:v>
                </c:pt>
                <c:pt idx="346">
                  <c:v>41255</c:v>
                </c:pt>
                <c:pt idx="347">
                  <c:v>41256</c:v>
                </c:pt>
                <c:pt idx="348">
                  <c:v>41257</c:v>
                </c:pt>
                <c:pt idx="349">
                  <c:v>41258</c:v>
                </c:pt>
                <c:pt idx="350">
                  <c:v>41259</c:v>
                </c:pt>
                <c:pt idx="351">
                  <c:v>41260</c:v>
                </c:pt>
                <c:pt idx="352">
                  <c:v>41261</c:v>
                </c:pt>
                <c:pt idx="353">
                  <c:v>41262</c:v>
                </c:pt>
                <c:pt idx="354">
                  <c:v>41263</c:v>
                </c:pt>
                <c:pt idx="355">
                  <c:v>41264</c:v>
                </c:pt>
                <c:pt idx="356">
                  <c:v>41265</c:v>
                </c:pt>
                <c:pt idx="357">
                  <c:v>41266</c:v>
                </c:pt>
                <c:pt idx="358">
                  <c:v>41267</c:v>
                </c:pt>
                <c:pt idx="359">
                  <c:v>41268</c:v>
                </c:pt>
                <c:pt idx="360">
                  <c:v>41269</c:v>
                </c:pt>
                <c:pt idx="361">
                  <c:v>41270</c:v>
                </c:pt>
                <c:pt idx="362">
                  <c:v>41271</c:v>
                </c:pt>
                <c:pt idx="363">
                  <c:v>41272</c:v>
                </c:pt>
                <c:pt idx="364">
                  <c:v>41273</c:v>
                </c:pt>
                <c:pt idx="365">
                  <c:v>41274</c:v>
                </c:pt>
              </c:numCache>
            </c:numRef>
          </c:cat>
          <c:val>
            <c:numRef>
              <c:f>'Napi Árak_Napi mennyiségek'!$C$3:$C$368</c:f>
              <c:numCache>
                <c:formatCode>[$-1040E]#,##0.00;\-#,##0.00</c:formatCode>
                <c:ptCount val="366"/>
                <c:pt idx="0">
                  <c:v>15031.099999999999</c:v>
                </c:pt>
                <c:pt idx="1">
                  <c:v>18223.2</c:v>
                </c:pt>
                <c:pt idx="2">
                  <c:v>15676.600000000002</c:v>
                </c:pt>
                <c:pt idx="3">
                  <c:v>16692.8</c:v>
                </c:pt>
                <c:pt idx="4">
                  <c:v>14916.100000000002</c:v>
                </c:pt>
                <c:pt idx="5">
                  <c:v>15743.699999999997</c:v>
                </c:pt>
                <c:pt idx="6">
                  <c:v>14633.399999999996</c:v>
                </c:pt>
                <c:pt idx="7">
                  <c:v>14604.699999999999</c:v>
                </c:pt>
                <c:pt idx="8">
                  <c:v>16309.6</c:v>
                </c:pt>
                <c:pt idx="9">
                  <c:v>15207.4</c:v>
                </c:pt>
                <c:pt idx="10">
                  <c:v>15159.500000000002</c:v>
                </c:pt>
                <c:pt idx="11">
                  <c:v>15304.000000000004</c:v>
                </c:pt>
                <c:pt idx="12">
                  <c:v>16077.800000000001</c:v>
                </c:pt>
                <c:pt idx="13">
                  <c:v>13221.599999999999</c:v>
                </c:pt>
                <c:pt idx="14">
                  <c:v>12131.199999999999</c:v>
                </c:pt>
                <c:pt idx="15">
                  <c:v>17367.3</c:v>
                </c:pt>
                <c:pt idx="16">
                  <c:v>16409.100000000002</c:v>
                </c:pt>
                <c:pt idx="17">
                  <c:v>16380.299999999997</c:v>
                </c:pt>
                <c:pt idx="18">
                  <c:v>17179.400000000001</c:v>
                </c:pt>
                <c:pt idx="19">
                  <c:v>16386.099999999999</c:v>
                </c:pt>
                <c:pt idx="20">
                  <c:v>16766.599999999995</c:v>
                </c:pt>
                <c:pt idx="21">
                  <c:v>13994.4</c:v>
                </c:pt>
                <c:pt idx="22">
                  <c:v>17574.199999999993</c:v>
                </c:pt>
                <c:pt idx="23">
                  <c:v>17425.300000000003</c:v>
                </c:pt>
                <c:pt idx="24">
                  <c:v>15555.7</c:v>
                </c:pt>
                <c:pt idx="25">
                  <c:v>15379.300000000003</c:v>
                </c:pt>
                <c:pt idx="26">
                  <c:v>14963</c:v>
                </c:pt>
                <c:pt idx="27">
                  <c:v>14156.8</c:v>
                </c:pt>
                <c:pt idx="28">
                  <c:v>12912.699999999997</c:v>
                </c:pt>
                <c:pt idx="29">
                  <c:v>14872.900000000001</c:v>
                </c:pt>
                <c:pt idx="30">
                  <c:v>16043.400000000003</c:v>
                </c:pt>
                <c:pt idx="31">
                  <c:v>15431.700000000003</c:v>
                </c:pt>
                <c:pt idx="32">
                  <c:v>15825.699999999999</c:v>
                </c:pt>
                <c:pt idx="33">
                  <c:v>15608.5</c:v>
                </c:pt>
                <c:pt idx="34">
                  <c:v>12030.000000000002</c:v>
                </c:pt>
                <c:pt idx="35">
                  <c:v>11291.5</c:v>
                </c:pt>
                <c:pt idx="36">
                  <c:v>14879.5</c:v>
                </c:pt>
                <c:pt idx="37">
                  <c:v>16233.899999999998</c:v>
                </c:pt>
                <c:pt idx="38">
                  <c:v>15212.500000000002</c:v>
                </c:pt>
                <c:pt idx="39">
                  <c:v>15040.399999999998</c:v>
                </c:pt>
                <c:pt idx="40">
                  <c:v>13916.399999999998</c:v>
                </c:pt>
                <c:pt idx="41">
                  <c:v>13113.100000000004</c:v>
                </c:pt>
                <c:pt idx="42">
                  <c:v>13772.6</c:v>
                </c:pt>
                <c:pt idx="43">
                  <c:v>13282.000000000002</c:v>
                </c:pt>
                <c:pt idx="44">
                  <c:v>13050.700000000004</c:v>
                </c:pt>
                <c:pt idx="45">
                  <c:v>12962.2</c:v>
                </c:pt>
                <c:pt idx="46">
                  <c:v>13994.8</c:v>
                </c:pt>
                <c:pt idx="47">
                  <c:v>13234.200000000003</c:v>
                </c:pt>
                <c:pt idx="48">
                  <c:v>10879.399999999998</c:v>
                </c:pt>
                <c:pt idx="49">
                  <c:v>11750.700000000003</c:v>
                </c:pt>
                <c:pt idx="50">
                  <c:v>14816.699999999997</c:v>
                </c:pt>
                <c:pt idx="51">
                  <c:v>12972.5</c:v>
                </c:pt>
                <c:pt idx="52">
                  <c:v>13689.899999999998</c:v>
                </c:pt>
                <c:pt idx="53">
                  <c:v>14287.899999999998</c:v>
                </c:pt>
                <c:pt idx="54">
                  <c:v>12478.9</c:v>
                </c:pt>
                <c:pt idx="55">
                  <c:v>11346.2</c:v>
                </c:pt>
                <c:pt idx="56">
                  <c:v>9941.9999999999982</c:v>
                </c:pt>
                <c:pt idx="57">
                  <c:v>14804.000000000002</c:v>
                </c:pt>
                <c:pt idx="58">
                  <c:v>14234.000000000002</c:v>
                </c:pt>
                <c:pt idx="59">
                  <c:v>14491.8</c:v>
                </c:pt>
                <c:pt idx="60">
                  <c:v>15375.900000000001</c:v>
                </c:pt>
                <c:pt idx="61">
                  <c:v>15263.899999999998</c:v>
                </c:pt>
                <c:pt idx="62">
                  <c:v>14814.2</c:v>
                </c:pt>
                <c:pt idx="63">
                  <c:v>14506.3</c:v>
                </c:pt>
                <c:pt idx="64">
                  <c:v>17905.900000000001</c:v>
                </c:pt>
                <c:pt idx="65">
                  <c:v>18175.3</c:v>
                </c:pt>
                <c:pt idx="66">
                  <c:v>16879.5</c:v>
                </c:pt>
                <c:pt idx="67">
                  <c:v>16974.3</c:v>
                </c:pt>
                <c:pt idx="68">
                  <c:v>15399.8</c:v>
                </c:pt>
                <c:pt idx="69">
                  <c:v>17936.8</c:v>
                </c:pt>
                <c:pt idx="70">
                  <c:v>16423</c:v>
                </c:pt>
                <c:pt idx="71">
                  <c:v>16407.2</c:v>
                </c:pt>
                <c:pt idx="72">
                  <c:v>14689.099999999999</c:v>
                </c:pt>
                <c:pt idx="73">
                  <c:v>14426.5</c:v>
                </c:pt>
                <c:pt idx="74">
                  <c:v>16549.099999999999</c:v>
                </c:pt>
                <c:pt idx="75">
                  <c:v>15186.600000000002</c:v>
                </c:pt>
                <c:pt idx="76">
                  <c:v>13532.199999999999</c:v>
                </c:pt>
                <c:pt idx="77">
                  <c:v>13279.699999999999</c:v>
                </c:pt>
                <c:pt idx="78">
                  <c:v>15238.100000000002</c:v>
                </c:pt>
                <c:pt idx="79">
                  <c:v>14918.800000000001</c:v>
                </c:pt>
                <c:pt idx="80">
                  <c:v>12798.799999999997</c:v>
                </c:pt>
                <c:pt idx="81">
                  <c:v>14132.8</c:v>
                </c:pt>
                <c:pt idx="82">
                  <c:v>14011.6</c:v>
                </c:pt>
                <c:pt idx="83">
                  <c:v>14435.900000000003</c:v>
                </c:pt>
                <c:pt idx="84">
                  <c:v>12038.2</c:v>
                </c:pt>
                <c:pt idx="85">
                  <c:v>15779.399999999998</c:v>
                </c:pt>
                <c:pt idx="86">
                  <c:v>15266.899999999998</c:v>
                </c:pt>
                <c:pt idx="87">
                  <c:v>14030.600000000002</c:v>
                </c:pt>
                <c:pt idx="88">
                  <c:v>14672.8</c:v>
                </c:pt>
                <c:pt idx="89">
                  <c:v>14013.900000000001</c:v>
                </c:pt>
                <c:pt idx="90">
                  <c:v>12882.8</c:v>
                </c:pt>
                <c:pt idx="91">
                  <c:v>13707.100000000002</c:v>
                </c:pt>
                <c:pt idx="92">
                  <c:v>13866.000000000004</c:v>
                </c:pt>
                <c:pt idx="93">
                  <c:v>12760.8</c:v>
                </c:pt>
                <c:pt idx="94">
                  <c:v>11267.300000000001</c:v>
                </c:pt>
                <c:pt idx="95">
                  <c:v>14890.800000000003</c:v>
                </c:pt>
                <c:pt idx="96">
                  <c:v>12110.500000000002</c:v>
                </c:pt>
                <c:pt idx="97">
                  <c:v>13434.599999999999</c:v>
                </c:pt>
                <c:pt idx="98">
                  <c:v>15375.9</c:v>
                </c:pt>
                <c:pt idx="99">
                  <c:v>17393.900000000001</c:v>
                </c:pt>
                <c:pt idx="100">
                  <c:v>14883.799999999997</c:v>
                </c:pt>
                <c:pt idx="101">
                  <c:v>12411.099999999999</c:v>
                </c:pt>
                <c:pt idx="102">
                  <c:v>12715.1</c:v>
                </c:pt>
                <c:pt idx="103">
                  <c:v>13337.900000000001</c:v>
                </c:pt>
                <c:pt idx="104">
                  <c:v>13031.5</c:v>
                </c:pt>
                <c:pt idx="105">
                  <c:v>14060.999999999998</c:v>
                </c:pt>
                <c:pt idx="106">
                  <c:v>16849.400000000001</c:v>
                </c:pt>
                <c:pt idx="107">
                  <c:v>14181.300000000003</c:v>
                </c:pt>
                <c:pt idx="108">
                  <c:v>14343.800000000001</c:v>
                </c:pt>
                <c:pt idx="109">
                  <c:v>12132</c:v>
                </c:pt>
                <c:pt idx="110">
                  <c:v>13948.699999999997</c:v>
                </c:pt>
                <c:pt idx="111">
                  <c:v>14457.8</c:v>
                </c:pt>
                <c:pt idx="112">
                  <c:v>13494.199999999997</c:v>
                </c:pt>
                <c:pt idx="113">
                  <c:v>14010.7</c:v>
                </c:pt>
                <c:pt idx="114">
                  <c:v>15695</c:v>
                </c:pt>
                <c:pt idx="115">
                  <c:v>13485.7</c:v>
                </c:pt>
                <c:pt idx="116">
                  <c:v>16149.200000000003</c:v>
                </c:pt>
                <c:pt idx="117">
                  <c:v>14183.900000000001</c:v>
                </c:pt>
                <c:pt idx="118">
                  <c:v>14919.000000000002</c:v>
                </c:pt>
                <c:pt idx="119">
                  <c:v>13950</c:v>
                </c:pt>
                <c:pt idx="120">
                  <c:v>14027.199999999999</c:v>
                </c:pt>
                <c:pt idx="121">
                  <c:v>13261.5</c:v>
                </c:pt>
                <c:pt idx="122">
                  <c:v>15109.4</c:v>
                </c:pt>
                <c:pt idx="123">
                  <c:v>13644</c:v>
                </c:pt>
                <c:pt idx="124">
                  <c:v>12392.300000000001</c:v>
                </c:pt>
                <c:pt idx="125">
                  <c:v>12642.100000000002</c:v>
                </c:pt>
                <c:pt idx="126">
                  <c:v>12072.5</c:v>
                </c:pt>
                <c:pt idx="127">
                  <c:v>15274.599999999999</c:v>
                </c:pt>
                <c:pt idx="128">
                  <c:v>16307.600000000002</c:v>
                </c:pt>
                <c:pt idx="129">
                  <c:v>15799.3</c:v>
                </c:pt>
                <c:pt idx="130">
                  <c:v>15266.300000000003</c:v>
                </c:pt>
                <c:pt idx="131">
                  <c:v>16391.100000000002</c:v>
                </c:pt>
                <c:pt idx="132">
                  <c:v>16386.400000000001</c:v>
                </c:pt>
                <c:pt idx="133">
                  <c:v>14650.7</c:v>
                </c:pt>
                <c:pt idx="134">
                  <c:v>18265.100000000002</c:v>
                </c:pt>
                <c:pt idx="135">
                  <c:v>18749</c:v>
                </c:pt>
                <c:pt idx="136">
                  <c:v>17884.400000000001</c:v>
                </c:pt>
                <c:pt idx="137">
                  <c:v>18189.900000000001</c:v>
                </c:pt>
                <c:pt idx="138">
                  <c:v>18511.800000000003</c:v>
                </c:pt>
                <c:pt idx="139">
                  <c:v>14104.500000000002</c:v>
                </c:pt>
                <c:pt idx="140">
                  <c:v>14510.099999999997</c:v>
                </c:pt>
                <c:pt idx="141">
                  <c:v>16053.3</c:v>
                </c:pt>
                <c:pt idx="142">
                  <c:v>15474.900000000001</c:v>
                </c:pt>
                <c:pt idx="143">
                  <c:v>17686.2</c:v>
                </c:pt>
                <c:pt idx="144">
                  <c:v>14481.000000000004</c:v>
                </c:pt>
                <c:pt idx="145">
                  <c:v>15455.1</c:v>
                </c:pt>
                <c:pt idx="146">
                  <c:v>15937.700000000003</c:v>
                </c:pt>
                <c:pt idx="147">
                  <c:v>15352.000000000002</c:v>
                </c:pt>
                <c:pt idx="148">
                  <c:v>15669.2</c:v>
                </c:pt>
                <c:pt idx="149">
                  <c:v>18524.599999999999</c:v>
                </c:pt>
                <c:pt idx="150">
                  <c:v>15582.800000000001</c:v>
                </c:pt>
                <c:pt idx="151">
                  <c:v>15615.199999999999</c:v>
                </c:pt>
                <c:pt idx="152">
                  <c:v>16798.399999999998</c:v>
                </c:pt>
                <c:pt idx="153">
                  <c:v>17410.2</c:v>
                </c:pt>
                <c:pt idx="154">
                  <c:v>15595.400000000001</c:v>
                </c:pt>
                <c:pt idx="155">
                  <c:v>14979.6</c:v>
                </c:pt>
                <c:pt idx="156">
                  <c:v>14022.499999999996</c:v>
                </c:pt>
                <c:pt idx="157">
                  <c:v>13454.2</c:v>
                </c:pt>
                <c:pt idx="158">
                  <c:v>12607.100000000002</c:v>
                </c:pt>
                <c:pt idx="159">
                  <c:v>16990.900000000001</c:v>
                </c:pt>
                <c:pt idx="160">
                  <c:v>14595.099999999995</c:v>
                </c:pt>
                <c:pt idx="161">
                  <c:v>12926.599999999999</c:v>
                </c:pt>
                <c:pt idx="162">
                  <c:v>19120.899999999998</c:v>
                </c:pt>
                <c:pt idx="163">
                  <c:v>18895.900000000001</c:v>
                </c:pt>
                <c:pt idx="164">
                  <c:v>16757.7</c:v>
                </c:pt>
                <c:pt idx="165">
                  <c:v>19650.3</c:v>
                </c:pt>
                <c:pt idx="166">
                  <c:v>20542.500000000004</c:v>
                </c:pt>
                <c:pt idx="167">
                  <c:v>17657.900000000001</c:v>
                </c:pt>
                <c:pt idx="168">
                  <c:v>15578.199999999995</c:v>
                </c:pt>
                <c:pt idx="169">
                  <c:v>18465.400000000005</c:v>
                </c:pt>
                <c:pt idx="170">
                  <c:v>15787.3</c:v>
                </c:pt>
                <c:pt idx="171">
                  <c:v>16625.599999999999</c:v>
                </c:pt>
                <c:pt idx="172">
                  <c:v>16600.699999999997</c:v>
                </c:pt>
                <c:pt idx="173">
                  <c:v>16622.800000000003</c:v>
                </c:pt>
                <c:pt idx="174">
                  <c:v>14136.4</c:v>
                </c:pt>
                <c:pt idx="175">
                  <c:v>14004.400000000001</c:v>
                </c:pt>
                <c:pt idx="176">
                  <c:v>19626</c:v>
                </c:pt>
                <c:pt idx="177">
                  <c:v>16462.400000000001</c:v>
                </c:pt>
                <c:pt idx="178">
                  <c:v>15302.600000000002</c:v>
                </c:pt>
                <c:pt idx="179">
                  <c:v>15856.599999999999</c:v>
                </c:pt>
                <c:pt idx="180">
                  <c:v>16063</c:v>
                </c:pt>
                <c:pt idx="181">
                  <c:v>16293.3</c:v>
                </c:pt>
                <c:pt idx="182">
                  <c:v>13774.599999999999</c:v>
                </c:pt>
                <c:pt idx="183">
                  <c:v>17731.399999999998</c:v>
                </c:pt>
                <c:pt idx="184">
                  <c:v>16719.3</c:v>
                </c:pt>
                <c:pt idx="185">
                  <c:v>16927.100000000002</c:v>
                </c:pt>
                <c:pt idx="186">
                  <c:v>21287.400000000005</c:v>
                </c:pt>
                <c:pt idx="187">
                  <c:v>18010.800000000003</c:v>
                </c:pt>
                <c:pt idx="188">
                  <c:v>19516.000000000004</c:v>
                </c:pt>
                <c:pt idx="189">
                  <c:v>18680.8</c:v>
                </c:pt>
                <c:pt idx="190">
                  <c:v>20934.199999999993</c:v>
                </c:pt>
                <c:pt idx="191">
                  <c:v>15939.899999999998</c:v>
                </c:pt>
                <c:pt idx="192">
                  <c:v>15251.3</c:v>
                </c:pt>
                <c:pt idx="193">
                  <c:v>14160.5</c:v>
                </c:pt>
                <c:pt idx="194">
                  <c:v>16098.400000000001</c:v>
                </c:pt>
                <c:pt idx="195">
                  <c:v>14120.400000000001</c:v>
                </c:pt>
                <c:pt idx="196">
                  <c:v>14493.099999999999</c:v>
                </c:pt>
                <c:pt idx="197">
                  <c:v>18255.800000000003</c:v>
                </c:pt>
                <c:pt idx="198">
                  <c:v>13563</c:v>
                </c:pt>
                <c:pt idx="199">
                  <c:v>13183.899999999998</c:v>
                </c:pt>
                <c:pt idx="200">
                  <c:v>15234.099999999997</c:v>
                </c:pt>
                <c:pt idx="201">
                  <c:v>15188.699999999997</c:v>
                </c:pt>
                <c:pt idx="202">
                  <c:v>16153.800000000001</c:v>
                </c:pt>
                <c:pt idx="203">
                  <c:v>13321.499999999998</c:v>
                </c:pt>
                <c:pt idx="204">
                  <c:v>14837.9</c:v>
                </c:pt>
                <c:pt idx="205">
                  <c:v>12074.600000000002</c:v>
                </c:pt>
                <c:pt idx="206">
                  <c:v>13777.6</c:v>
                </c:pt>
                <c:pt idx="207">
                  <c:v>13138.9</c:v>
                </c:pt>
                <c:pt idx="208">
                  <c:v>13339.799999999997</c:v>
                </c:pt>
                <c:pt idx="209">
                  <c:v>17815.899999999998</c:v>
                </c:pt>
                <c:pt idx="210">
                  <c:v>17996.3</c:v>
                </c:pt>
                <c:pt idx="211">
                  <c:v>17455.600000000002</c:v>
                </c:pt>
                <c:pt idx="212">
                  <c:v>17464.2</c:v>
                </c:pt>
                <c:pt idx="213">
                  <c:v>18941.000000000004</c:v>
                </c:pt>
                <c:pt idx="214">
                  <c:v>19380.199999999997</c:v>
                </c:pt>
                <c:pt idx="215">
                  <c:v>17426.5</c:v>
                </c:pt>
                <c:pt idx="216">
                  <c:v>17444.099999999999</c:v>
                </c:pt>
                <c:pt idx="217">
                  <c:v>16394.399999999998</c:v>
                </c:pt>
                <c:pt idx="218">
                  <c:v>23150.199999999997</c:v>
                </c:pt>
                <c:pt idx="219">
                  <c:v>20605.8</c:v>
                </c:pt>
                <c:pt idx="220">
                  <c:v>20070.5</c:v>
                </c:pt>
                <c:pt idx="221">
                  <c:v>21036.499999999993</c:v>
                </c:pt>
                <c:pt idx="222">
                  <c:v>18033.100000000002</c:v>
                </c:pt>
                <c:pt idx="223">
                  <c:v>14316.7</c:v>
                </c:pt>
                <c:pt idx="224">
                  <c:v>13426.400000000001</c:v>
                </c:pt>
                <c:pt idx="225">
                  <c:v>17129.8</c:v>
                </c:pt>
                <c:pt idx="226">
                  <c:v>18582.399999999998</c:v>
                </c:pt>
                <c:pt idx="227">
                  <c:v>17308.2</c:v>
                </c:pt>
                <c:pt idx="228">
                  <c:v>19663.900000000001</c:v>
                </c:pt>
                <c:pt idx="229">
                  <c:v>20596.999999999996</c:v>
                </c:pt>
                <c:pt idx="230">
                  <c:v>16452.8</c:v>
                </c:pt>
                <c:pt idx="231">
                  <c:v>14405.099999999999</c:v>
                </c:pt>
                <c:pt idx="232">
                  <c:v>18038.400000000001</c:v>
                </c:pt>
                <c:pt idx="233">
                  <c:v>21383.299999999992</c:v>
                </c:pt>
                <c:pt idx="234">
                  <c:v>19864.000000000004</c:v>
                </c:pt>
                <c:pt idx="235">
                  <c:v>20521.400000000001</c:v>
                </c:pt>
                <c:pt idx="236">
                  <c:v>20514.000000000004</c:v>
                </c:pt>
                <c:pt idx="237">
                  <c:v>19174</c:v>
                </c:pt>
                <c:pt idx="238">
                  <c:v>20644.100000000002</c:v>
                </c:pt>
                <c:pt idx="239">
                  <c:v>18566.099999999995</c:v>
                </c:pt>
                <c:pt idx="240">
                  <c:v>16949.400000000001</c:v>
                </c:pt>
                <c:pt idx="241">
                  <c:v>15917.7</c:v>
                </c:pt>
                <c:pt idx="242">
                  <c:v>15008.3</c:v>
                </c:pt>
                <c:pt idx="243">
                  <c:v>15097.9</c:v>
                </c:pt>
                <c:pt idx="244">
                  <c:v>13191.800000000003</c:v>
                </c:pt>
                <c:pt idx="245">
                  <c:v>15539.999999999996</c:v>
                </c:pt>
                <c:pt idx="246">
                  <c:v>15589.000000000002</c:v>
                </c:pt>
                <c:pt idx="247">
                  <c:v>13577.599999999999</c:v>
                </c:pt>
                <c:pt idx="248">
                  <c:v>13404.399999999998</c:v>
                </c:pt>
                <c:pt idx="249">
                  <c:v>12248.2</c:v>
                </c:pt>
                <c:pt idx="250">
                  <c:v>13554.7</c:v>
                </c:pt>
                <c:pt idx="251">
                  <c:v>14438.300000000001</c:v>
                </c:pt>
                <c:pt idx="252">
                  <c:v>14783</c:v>
                </c:pt>
                <c:pt idx="253">
                  <c:v>14305.200000000003</c:v>
                </c:pt>
                <c:pt idx="254">
                  <c:v>12979.800000000001</c:v>
                </c:pt>
                <c:pt idx="255">
                  <c:v>15254.6</c:v>
                </c:pt>
                <c:pt idx="256">
                  <c:v>16051.8</c:v>
                </c:pt>
                <c:pt idx="257">
                  <c:v>17187.300000000003</c:v>
                </c:pt>
                <c:pt idx="258">
                  <c:v>14961.199999999997</c:v>
                </c:pt>
                <c:pt idx="259">
                  <c:v>17966.099999999999</c:v>
                </c:pt>
                <c:pt idx="260">
                  <c:v>16416.599999999999</c:v>
                </c:pt>
                <c:pt idx="261">
                  <c:v>14860.300000000003</c:v>
                </c:pt>
                <c:pt idx="262">
                  <c:v>14341.500000000002</c:v>
                </c:pt>
                <c:pt idx="263">
                  <c:v>13866.699999999999</c:v>
                </c:pt>
                <c:pt idx="264">
                  <c:v>15801.199999999999</c:v>
                </c:pt>
                <c:pt idx="265">
                  <c:v>18319.3</c:v>
                </c:pt>
                <c:pt idx="266">
                  <c:v>18728</c:v>
                </c:pt>
                <c:pt idx="267">
                  <c:v>17884.899999999998</c:v>
                </c:pt>
                <c:pt idx="268">
                  <c:v>17971.699999999997</c:v>
                </c:pt>
                <c:pt idx="269">
                  <c:v>20816.200000000008</c:v>
                </c:pt>
                <c:pt idx="270">
                  <c:v>17677.999999999996</c:v>
                </c:pt>
                <c:pt idx="271">
                  <c:v>17792.599999999999</c:v>
                </c:pt>
                <c:pt idx="272">
                  <c:v>16379.9</c:v>
                </c:pt>
                <c:pt idx="273">
                  <c:v>19284.5</c:v>
                </c:pt>
                <c:pt idx="274">
                  <c:v>20908.7</c:v>
                </c:pt>
                <c:pt idx="275">
                  <c:v>22207.499999999996</c:v>
                </c:pt>
                <c:pt idx="276">
                  <c:v>20806.199999999997</c:v>
                </c:pt>
                <c:pt idx="277">
                  <c:v>21154.600000000002</c:v>
                </c:pt>
                <c:pt idx="278">
                  <c:v>18948.700000000004</c:v>
                </c:pt>
                <c:pt idx="279">
                  <c:v>18510.5</c:v>
                </c:pt>
                <c:pt idx="280">
                  <c:v>19819.600000000002</c:v>
                </c:pt>
                <c:pt idx="281">
                  <c:v>21482.5</c:v>
                </c:pt>
                <c:pt idx="282">
                  <c:v>20500.3</c:v>
                </c:pt>
                <c:pt idx="283">
                  <c:v>21327.4</c:v>
                </c:pt>
                <c:pt idx="284">
                  <c:v>17176.900000000001</c:v>
                </c:pt>
                <c:pt idx="285">
                  <c:v>19448.700000000004</c:v>
                </c:pt>
                <c:pt idx="286">
                  <c:v>21173.800000000007</c:v>
                </c:pt>
                <c:pt idx="287">
                  <c:v>22398.2</c:v>
                </c:pt>
                <c:pt idx="288">
                  <c:v>23455.300000000003</c:v>
                </c:pt>
                <c:pt idx="289">
                  <c:v>19796.100000000002</c:v>
                </c:pt>
                <c:pt idx="290">
                  <c:v>20089.699999999997</c:v>
                </c:pt>
                <c:pt idx="291">
                  <c:v>20473.800000000003</c:v>
                </c:pt>
                <c:pt idx="292">
                  <c:v>20147.600000000002</c:v>
                </c:pt>
                <c:pt idx="293">
                  <c:v>18740.2</c:v>
                </c:pt>
                <c:pt idx="294">
                  <c:v>19482.499999999996</c:v>
                </c:pt>
                <c:pt idx="295">
                  <c:v>21767.599999999999</c:v>
                </c:pt>
                <c:pt idx="296">
                  <c:v>23105.600000000002</c:v>
                </c:pt>
                <c:pt idx="297">
                  <c:v>20338.199999999997</c:v>
                </c:pt>
                <c:pt idx="298">
                  <c:v>18574.099999999995</c:v>
                </c:pt>
                <c:pt idx="299">
                  <c:v>19044.600000000002</c:v>
                </c:pt>
                <c:pt idx="300">
                  <c:v>21029.8</c:v>
                </c:pt>
                <c:pt idx="301">
                  <c:v>22984.500000000004</c:v>
                </c:pt>
                <c:pt idx="302">
                  <c:v>22004.199999999997</c:v>
                </c:pt>
                <c:pt idx="303">
                  <c:v>22849.600000000002</c:v>
                </c:pt>
                <c:pt idx="304">
                  <c:v>19078.899999999998</c:v>
                </c:pt>
                <c:pt idx="305">
                  <c:v>25947.600000000002</c:v>
                </c:pt>
                <c:pt idx="306">
                  <c:v>24643.800000000003</c:v>
                </c:pt>
                <c:pt idx="307">
                  <c:v>19702.800000000003</c:v>
                </c:pt>
                <c:pt idx="308">
                  <c:v>20457.499999999996</c:v>
                </c:pt>
                <c:pt idx="309">
                  <c:v>23261.999999999996</c:v>
                </c:pt>
                <c:pt idx="310">
                  <c:v>19367.8</c:v>
                </c:pt>
                <c:pt idx="311">
                  <c:v>19542.400000000001</c:v>
                </c:pt>
                <c:pt idx="312">
                  <c:v>18935</c:v>
                </c:pt>
                <c:pt idx="313">
                  <c:v>19640.399999999998</c:v>
                </c:pt>
                <c:pt idx="314">
                  <c:v>20228.399999999998</c:v>
                </c:pt>
                <c:pt idx="315">
                  <c:v>20662.000000000004</c:v>
                </c:pt>
                <c:pt idx="316">
                  <c:v>23049.100000000002</c:v>
                </c:pt>
                <c:pt idx="317">
                  <c:v>19798.100000000002</c:v>
                </c:pt>
                <c:pt idx="318">
                  <c:v>21315.699999999993</c:v>
                </c:pt>
                <c:pt idx="319">
                  <c:v>20201.399999999994</c:v>
                </c:pt>
                <c:pt idx="320">
                  <c:v>20168.2</c:v>
                </c:pt>
                <c:pt idx="321">
                  <c:v>18186.2</c:v>
                </c:pt>
                <c:pt idx="322">
                  <c:v>19359.5</c:v>
                </c:pt>
                <c:pt idx="323">
                  <c:v>21940.200000000004</c:v>
                </c:pt>
                <c:pt idx="324">
                  <c:v>22145.300000000003</c:v>
                </c:pt>
                <c:pt idx="325">
                  <c:v>22511.199999999997</c:v>
                </c:pt>
                <c:pt idx="326">
                  <c:v>22281.799999999996</c:v>
                </c:pt>
                <c:pt idx="327">
                  <c:v>24082.800000000003</c:v>
                </c:pt>
                <c:pt idx="328">
                  <c:v>21272.5</c:v>
                </c:pt>
                <c:pt idx="329">
                  <c:v>21628.500000000004</c:v>
                </c:pt>
                <c:pt idx="330">
                  <c:v>19033.900000000001</c:v>
                </c:pt>
                <c:pt idx="331">
                  <c:v>23926.5</c:v>
                </c:pt>
                <c:pt idx="332">
                  <c:v>24846.499999999996</c:v>
                </c:pt>
                <c:pt idx="333">
                  <c:v>19000.599999999999</c:v>
                </c:pt>
                <c:pt idx="334">
                  <c:v>26176.399999999994</c:v>
                </c:pt>
                <c:pt idx="335">
                  <c:v>27208.7</c:v>
                </c:pt>
                <c:pt idx="336">
                  <c:v>23478.699999999997</c:v>
                </c:pt>
                <c:pt idx="337">
                  <c:v>24094.500000000007</c:v>
                </c:pt>
                <c:pt idx="338">
                  <c:v>22049.200000000008</c:v>
                </c:pt>
                <c:pt idx="339">
                  <c:v>26213.100000000002</c:v>
                </c:pt>
                <c:pt idx="340">
                  <c:v>29918.2</c:v>
                </c:pt>
                <c:pt idx="341">
                  <c:v>25562.799999999999</c:v>
                </c:pt>
                <c:pt idx="342">
                  <c:v>20373.7</c:v>
                </c:pt>
                <c:pt idx="343">
                  <c:v>21463.400000000005</c:v>
                </c:pt>
                <c:pt idx="344">
                  <c:v>27289.200000000001</c:v>
                </c:pt>
                <c:pt idx="345">
                  <c:v>30430</c:v>
                </c:pt>
                <c:pt idx="346">
                  <c:v>34461.899999999994</c:v>
                </c:pt>
                <c:pt idx="347">
                  <c:v>29629.7</c:v>
                </c:pt>
                <c:pt idx="348">
                  <c:v>21869.699999999997</c:v>
                </c:pt>
                <c:pt idx="349">
                  <c:v>18931.300000000003</c:v>
                </c:pt>
                <c:pt idx="350">
                  <c:v>21868.800000000003</c:v>
                </c:pt>
                <c:pt idx="351">
                  <c:v>26616.1</c:v>
                </c:pt>
                <c:pt idx="352">
                  <c:v>28263.900000000005</c:v>
                </c:pt>
                <c:pt idx="353">
                  <c:v>30676.100000000002</c:v>
                </c:pt>
                <c:pt idx="354">
                  <c:v>22743.700000000004</c:v>
                </c:pt>
                <c:pt idx="355">
                  <c:v>19639.3</c:v>
                </c:pt>
                <c:pt idx="356">
                  <c:v>23776.700000000004</c:v>
                </c:pt>
                <c:pt idx="357">
                  <c:v>21787.7</c:v>
                </c:pt>
                <c:pt idx="358">
                  <c:v>21359.100000000002</c:v>
                </c:pt>
                <c:pt idx="359">
                  <c:v>17636.5</c:v>
                </c:pt>
                <c:pt idx="360">
                  <c:v>22748.000000000004</c:v>
                </c:pt>
                <c:pt idx="361">
                  <c:v>23119.199999999997</c:v>
                </c:pt>
                <c:pt idx="362">
                  <c:v>24396.9</c:v>
                </c:pt>
                <c:pt idx="363">
                  <c:v>24491.199999999997</c:v>
                </c:pt>
                <c:pt idx="364">
                  <c:v>25138.6</c:v>
                </c:pt>
                <c:pt idx="365">
                  <c:v>24188.799999999999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F6-4F49-99F3-F602775458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14079552"/>
        <c:axId val="814077888"/>
      </c:areaChart>
      <c:lineChart>
        <c:grouping val="standard"/>
        <c:varyColors val="0"/>
        <c:ser>
          <c:idx val="2"/>
          <c:order val="2"/>
          <c:tx>
            <c:v>Átlagos kereskedett mennyiség [€/MWh]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'Napi Árak_Napi mennyiségek'!$A$3:$A$368</c:f>
              <c:numCache>
                <c:formatCode>[$-1040E]yyyy\.mm\.dd\.</c:formatCode>
                <c:ptCount val="366"/>
                <c:pt idx="0">
                  <c:v>40909</c:v>
                </c:pt>
                <c:pt idx="1">
                  <c:v>40910</c:v>
                </c:pt>
                <c:pt idx="2">
                  <c:v>40911</c:v>
                </c:pt>
                <c:pt idx="3">
                  <c:v>40912</c:v>
                </c:pt>
                <c:pt idx="4">
                  <c:v>40913</c:v>
                </c:pt>
                <c:pt idx="5">
                  <c:v>40914</c:v>
                </c:pt>
                <c:pt idx="6">
                  <c:v>40915</c:v>
                </c:pt>
                <c:pt idx="7">
                  <c:v>40916</c:v>
                </c:pt>
                <c:pt idx="8">
                  <c:v>40917</c:v>
                </c:pt>
                <c:pt idx="9">
                  <c:v>40918</c:v>
                </c:pt>
                <c:pt idx="10">
                  <c:v>40919</c:v>
                </c:pt>
                <c:pt idx="11">
                  <c:v>40920</c:v>
                </c:pt>
                <c:pt idx="12">
                  <c:v>40921</c:v>
                </c:pt>
                <c:pt idx="13">
                  <c:v>40922</c:v>
                </c:pt>
                <c:pt idx="14">
                  <c:v>40923</c:v>
                </c:pt>
                <c:pt idx="15">
                  <c:v>40924</c:v>
                </c:pt>
                <c:pt idx="16">
                  <c:v>40925</c:v>
                </c:pt>
                <c:pt idx="17">
                  <c:v>40926</c:v>
                </c:pt>
                <c:pt idx="18">
                  <c:v>40927</c:v>
                </c:pt>
                <c:pt idx="19">
                  <c:v>40928</c:v>
                </c:pt>
                <c:pt idx="20">
                  <c:v>40929</c:v>
                </c:pt>
                <c:pt idx="21">
                  <c:v>40930</c:v>
                </c:pt>
                <c:pt idx="22">
                  <c:v>40931</c:v>
                </c:pt>
                <c:pt idx="23">
                  <c:v>40932</c:v>
                </c:pt>
                <c:pt idx="24">
                  <c:v>40933</c:v>
                </c:pt>
                <c:pt idx="25">
                  <c:v>40934</c:v>
                </c:pt>
                <c:pt idx="26">
                  <c:v>40935</c:v>
                </c:pt>
                <c:pt idx="27">
                  <c:v>40936</c:v>
                </c:pt>
                <c:pt idx="28">
                  <c:v>40937</c:v>
                </c:pt>
                <c:pt idx="29">
                  <c:v>40938</c:v>
                </c:pt>
                <c:pt idx="30">
                  <c:v>40939</c:v>
                </c:pt>
                <c:pt idx="31">
                  <c:v>40940</c:v>
                </c:pt>
                <c:pt idx="32">
                  <c:v>40941</c:v>
                </c:pt>
                <c:pt idx="33">
                  <c:v>40942</c:v>
                </c:pt>
                <c:pt idx="34">
                  <c:v>40943</c:v>
                </c:pt>
                <c:pt idx="35">
                  <c:v>40944</c:v>
                </c:pt>
                <c:pt idx="36">
                  <c:v>40945</c:v>
                </c:pt>
                <c:pt idx="37">
                  <c:v>40946</c:v>
                </c:pt>
                <c:pt idx="38">
                  <c:v>40947</c:v>
                </c:pt>
                <c:pt idx="39">
                  <c:v>40948</c:v>
                </c:pt>
                <c:pt idx="40">
                  <c:v>40949</c:v>
                </c:pt>
                <c:pt idx="41">
                  <c:v>40950</c:v>
                </c:pt>
                <c:pt idx="42">
                  <c:v>40951</c:v>
                </c:pt>
                <c:pt idx="43">
                  <c:v>40952</c:v>
                </c:pt>
                <c:pt idx="44">
                  <c:v>40953</c:v>
                </c:pt>
                <c:pt idx="45">
                  <c:v>40954</c:v>
                </c:pt>
                <c:pt idx="46">
                  <c:v>40955</c:v>
                </c:pt>
                <c:pt idx="47">
                  <c:v>40956</c:v>
                </c:pt>
                <c:pt idx="48">
                  <c:v>40957</c:v>
                </c:pt>
                <c:pt idx="49">
                  <c:v>40958</c:v>
                </c:pt>
                <c:pt idx="50">
                  <c:v>40959</c:v>
                </c:pt>
                <c:pt idx="51">
                  <c:v>40960</c:v>
                </c:pt>
                <c:pt idx="52">
                  <c:v>40961</c:v>
                </c:pt>
                <c:pt idx="53">
                  <c:v>40962</c:v>
                </c:pt>
                <c:pt idx="54">
                  <c:v>40963</c:v>
                </c:pt>
                <c:pt idx="55">
                  <c:v>40964</c:v>
                </c:pt>
                <c:pt idx="56">
                  <c:v>40965</c:v>
                </c:pt>
                <c:pt idx="57">
                  <c:v>40966</c:v>
                </c:pt>
                <c:pt idx="58">
                  <c:v>40967</c:v>
                </c:pt>
                <c:pt idx="59">
                  <c:v>40968</c:v>
                </c:pt>
                <c:pt idx="60">
                  <c:v>40969</c:v>
                </c:pt>
                <c:pt idx="61">
                  <c:v>40970</c:v>
                </c:pt>
                <c:pt idx="62">
                  <c:v>40971</c:v>
                </c:pt>
                <c:pt idx="63">
                  <c:v>40972</c:v>
                </c:pt>
                <c:pt idx="64">
                  <c:v>40973</c:v>
                </c:pt>
                <c:pt idx="65">
                  <c:v>40974</c:v>
                </c:pt>
                <c:pt idx="66">
                  <c:v>40975</c:v>
                </c:pt>
                <c:pt idx="67">
                  <c:v>40976</c:v>
                </c:pt>
                <c:pt idx="68">
                  <c:v>40977</c:v>
                </c:pt>
                <c:pt idx="69">
                  <c:v>40978</c:v>
                </c:pt>
                <c:pt idx="70">
                  <c:v>40979</c:v>
                </c:pt>
                <c:pt idx="71">
                  <c:v>40980</c:v>
                </c:pt>
                <c:pt idx="72">
                  <c:v>40981</c:v>
                </c:pt>
                <c:pt idx="73">
                  <c:v>40982</c:v>
                </c:pt>
                <c:pt idx="74">
                  <c:v>40983</c:v>
                </c:pt>
                <c:pt idx="75">
                  <c:v>40984</c:v>
                </c:pt>
                <c:pt idx="76">
                  <c:v>40985</c:v>
                </c:pt>
                <c:pt idx="77">
                  <c:v>40986</c:v>
                </c:pt>
                <c:pt idx="78">
                  <c:v>40987</c:v>
                </c:pt>
                <c:pt idx="79">
                  <c:v>40988</c:v>
                </c:pt>
                <c:pt idx="80">
                  <c:v>40989</c:v>
                </c:pt>
                <c:pt idx="81">
                  <c:v>40990</c:v>
                </c:pt>
                <c:pt idx="82">
                  <c:v>40991</c:v>
                </c:pt>
                <c:pt idx="83">
                  <c:v>40992</c:v>
                </c:pt>
                <c:pt idx="84">
                  <c:v>40993</c:v>
                </c:pt>
                <c:pt idx="85">
                  <c:v>40994</c:v>
                </c:pt>
                <c:pt idx="86">
                  <c:v>40995</c:v>
                </c:pt>
                <c:pt idx="87">
                  <c:v>40996</c:v>
                </c:pt>
                <c:pt idx="88">
                  <c:v>40997</c:v>
                </c:pt>
                <c:pt idx="89">
                  <c:v>40998</c:v>
                </c:pt>
                <c:pt idx="90">
                  <c:v>40999</c:v>
                </c:pt>
                <c:pt idx="91">
                  <c:v>41000</c:v>
                </c:pt>
                <c:pt idx="92">
                  <c:v>41001</c:v>
                </c:pt>
                <c:pt idx="93">
                  <c:v>41002</c:v>
                </c:pt>
                <c:pt idx="94">
                  <c:v>41003</c:v>
                </c:pt>
                <c:pt idx="95">
                  <c:v>41004</c:v>
                </c:pt>
                <c:pt idx="96">
                  <c:v>41005</c:v>
                </c:pt>
                <c:pt idx="97">
                  <c:v>41006</c:v>
                </c:pt>
                <c:pt idx="98">
                  <c:v>41007</c:v>
                </c:pt>
                <c:pt idx="99">
                  <c:v>41008</c:v>
                </c:pt>
                <c:pt idx="100">
                  <c:v>41009</c:v>
                </c:pt>
                <c:pt idx="101">
                  <c:v>41010</c:v>
                </c:pt>
                <c:pt idx="102">
                  <c:v>41011</c:v>
                </c:pt>
                <c:pt idx="103">
                  <c:v>41012</c:v>
                </c:pt>
                <c:pt idx="104">
                  <c:v>41013</c:v>
                </c:pt>
                <c:pt idx="105">
                  <c:v>41014</c:v>
                </c:pt>
                <c:pt idx="106">
                  <c:v>41015</c:v>
                </c:pt>
                <c:pt idx="107">
                  <c:v>41016</c:v>
                </c:pt>
                <c:pt idx="108">
                  <c:v>41017</c:v>
                </c:pt>
                <c:pt idx="109">
                  <c:v>41018</c:v>
                </c:pt>
                <c:pt idx="110">
                  <c:v>41019</c:v>
                </c:pt>
                <c:pt idx="111">
                  <c:v>41020</c:v>
                </c:pt>
                <c:pt idx="112">
                  <c:v>41021</c:v>
                </c:pt>
                <c:pt idx="113">
                  <c:v>41022</c:v>
                </c:pt>
                <c:pt idx="114">
                  <c:v>41023</c:v>
                </c:pt>
                <c:pt idx="115">
                  <c:v>41024</c:v>
                </c:pt>
                <c:pt idx="116">
                  <c:v>41025</c:v>
                </c:pt>
                <c:pt idx="117">
                  <c:v>41026</c:v>
                </c:pt>
                <c:pt idx="118">
                  <c:v>41027</c:v>
                </c:pt>
                <c:pt idx="119">
                  <c:v>41028</c:v>
                </c:pt>
                <c:pt idx="120">
                  <c:v>41029</c:v>
                </c:pt>
                <c:pt idx="121">
                  <c:v>41030</c:v>
                </c:pt>
                <c:pt idx="122">
                  <c:v>41031</c:v>
                </c:pt>
                <c:pt idx="123">
                  <c:v>41032</c:v>
                </c:pt>
                <c:pt idx="124">
                  <c:v>41033</c:v>
                </c:pt>
                <c:pt idx="125">
                  <c:v>41034</c:v>
                </c:pt>
                <c:pt idx="126">
                  <c:v>41035</c:v>
                </c:pt>
                <c:pt idx="127">
                  <c:v>41036</c:v>
                </c:pt>
                <c:pt idx="128">
                  <c:v>41037</c:v>
                </c:pt>
                <c:pt idx="129">
                  <c:v>41038</c:v>
                </c:pt>
                <c:pt idx="130">
                  <c:v>41039</c:v>
                </c:pt>
                <c:pt idx="131">
                  <c:v>41040</c:v>
                </c:pt>
                <c:pt idx="132">
                  <c:v>41041</c:v>
                </c:pt>
                <c:pt idx="133">
                  <c:v>41042</c:v>
                </c:pt>
                <c:pt idx="134">
                  <c:v>41043</c:v>
                </c:pt>
                <c:pt idx="135">
                  <c:v>41044</c:v>
                </c:pt>
                <c:pt idx="136">
                  <c:v>41045</c:v>
                </c:pt>
                <c:pt idx="137">
                  <c:v>41046</c:v>
                </c:pt>
                <c:pt idx="138">
                  <c:v>41047</c:v>
                </c:pt>
                <c:pt idx="139">
                  <c:v>41048</c:v>
                </c:pt>
                <c:pt idx="140">
                  <c:v>41049</c:v>
                </c:pt>
                <c:pt idx="141">
                  <c:v>41050</c:v>
                </c:pt>
                <c:pt idx="142">
                  <c:v>41051</c:v>
                </c:pt>
                <c:pt idx="143">
                  <c:v>41052</c:v>
                </c:pt>
                <c:pt idx="144">
                  <c:v>41053</c:v>
                </c:pt>
                <c:pt idx="145">
                  <c:v>41054</c:v>
                </c:pt>
                <c:pt idx="146">
                  <c:v>41055</c:v>
                </c:pt>
                <c:pt idx="147">
                  <c:v>41056</c:v>
                </c:pt>
                <c:pt idx="148">
                  <c:v>41057</c:v>
                </c:pt>
                <c:pt idx="149">
                  <c:v>41058</c:v>
                </c:pt>
                <c:pt idx="150">
                  <c:v>41059</c:v>
                </c:pt>
                <c:pt idx="151">
                  <c:v>41060</c:v>
                </c:pt>
                <c:pt idx="152">
                  <c:v>41061</c:v>
                </c:pt>
                <c:pt idx="153">
                  <c:v>41062</c:v>
                </c:pt>
                <c:pt idx="154">
                  <c:v>41063</c:v>
                </c:pt>
                <c:pt idx="155">
                  <c:v>41064</c:v>
                </c:pt>
                <c:pt idx="156">
                  <c:v>41065</c:v>
                </c:pt>
                <c:pt idx="157">
                  <c:v>41066</c:v>
                </c:pt>
                <c:pt idx="158">
                  <c:v>41067</c:v>
                </c:pt>
                <c:pt idx="159">
                  <c:v>41068</c:v>
                </c:pt>
                <c:pt idx="160">
                  <c:v>41069</c:v>
                </c:pt>
                <c:pt idx="161">
                  <c:v>41070</c:v>
                </c:pt>
                <c:pt idx="162">
                  <c:v>41071</c:v>
                </c:pt>
                <c:pt idx="163">
                  <c:v>41072</c:v>
                </c:pt>
                <c:pt idx="164">
                  <c:v>41073</c:v>
                </c:pt>
                <c:pt idx="165">
                  <c:v>41074</c:v>
                </c:pt>
                <c:pt idx="166">
                  <c:v>41075</c:v>
                </c:pt>
                <c:pt idx="167">
                  <c:v>41076</c:v>
                </c:pt>
                <c:pt idx="168">
                  <c:v>41077</c:v>
                </c:pt>
                <c:pt idx="169">
                  <c:v>41078</c:v>
                </c:pt>
                <c:pt idx="170">
                  <c:v>41079</c:v>
                </c:pt>
                <c:pt idx="171">
                  <c:v>41080</c:v>
                </c:pt>
                <c:pt idx="172">
                  <c:v>41081</c:v>
                </c:pt>
                <c:pt idx="173">
                  <c:v>41082</c:v>
                </c:pt>
                <c:pt idx="174">
                  <c:v>41083</c:v>
                </c:pt>
                <c:pt idx="175">
                  <c:v>41084</c:v>
                </c:pt>
                <c:pt idx="176">
                  <c:v>41085</c:v>
                </c:pt>
                <c:pt idx="177">
                  <c:v>41086</c:v>
                </c:pt>
                <c:pt idx="178">
                  <c:v>41087</c:v>
                </c:pt>
                <c:pt idx="179">
                  <c:v>41088</c:v>
                </c:pt>
                <c:pt idx="180">
                  <c:v>41089</c:v>
                </c:pt>
                <c:pt idx="181">
                  <c:v>41090</c:v>
                </c:pt>
                <c:pt idx="182">
                  <c:v>41091</c:v>
                </c:pt>
                <c:pt idx="183">
                  <c:v>41092</c:v>
                </c:pt>
                <c:pt idx="184">
                  <c:v>41093</c:v>
                </c:pt>
                <c:pt idx="185">
                  <c:v>41094</c:v>
                </c:pt>
                <c:pt idx="186">
                  <c:v>41095</c:v>
                </c:pt>
                <c:pt idx="187">
                  <c:v>41096</c:v>
                </c:pt>
                <c:pt idx="188">
                  <c:v>41097</c:v>
                </c:pt>
                <c:pt idx="189">
                  <c:v>41098</c:v>
                </c:pt>
                <c:pt idx="190">
                  <c:v>41099</c:v>
                </c:pt>
                <c:pt idx="191">
                  <c:v>41100</c:v>
                </c:pt>
                <c:pt idx="192">
                  <c:v>41101</c:v>
                </c:pt>
                <c:pt idx="193">
                  <c:v>41102</c:v>
                </c:pt>
                <c:pt idx="194">
                  <c:v>41103</c:v>
                </c:pt>
                <c:pt idx="195">
                  <c:v>41104</c:v>
                </c:pt>
                <c:pt idx="196">
                  <c:v>41105</c:v>
                </c:pt>
                <c:pt idx="197">
                  <c:v>41106</c:v>
                </c:pt>
                <c:pt idx="198">
                  <c:v>41107</c:v>
                </c:pt>
                <c:pt idx="199">
                  <c:v>41108</c:v>
                </c:pt>
                <c:pt idx="200">
                  <c:v>41109</c:v>
                </c:pt>
                <c:pt idx="201">
                  <c:v>41110</c:v>
                </c:pt>
                <c:pt idx="202">
                  <c:v>41111</c:v>
                </c:pt>
                <c:pt idx="203">
                  <c:v>41112</c:v>
                </c:pt>
                <c:pt idx="204">
                  <c:v>41113</c:v>
                </c:pt>
                <c:pt idx="205">
                  <c:v>41114</c:v>
                </c:pt>
                <c:pt idx="206">
                  <c:v>41115</c:v>
                </c:pt>
                <c:pt idx="207">
                  <c:v>41116</c:v>
                </c:pt>
                <c:pt idx="208">
                  <c:v>41117</c:v>
                </c:pt>
                <c:pt idx="209">
                  <c:v>41118</c:v>
                </c:pt>
                <c:pt idx="210">
                  <c:v>41119</c:v>
                </c:pt>
                <c:pt idx="211">
                  <c:v>41120</c:v>
                </c:pt>
                <c:pt idx="212">
                  <c:v>41121</c:v>
                </c:pt>
                <c:pt idx="213">
                  <c:v>41122</c:v>
                </c:pt>
                <c:pt idx="214">
                  <c:v>41123</c:v>
                </c:pt>
                <c:pt idx="215">
                  <c:v>41124</c:v>
                </c:pt>
                <c:pt idx="216">
                  <c:v>41125</c:v>
                </c:pt>
                <c:pt idx="217">
                  <c:v>41126</c:v>
                </c:pt>
                <c:pt idx="218">
                  <c:v>41127</c:v>
                </c:pt>
                <c:pt idx="219">
                  <c:v>41128</c:v>
                </c:pt>
                <c:pt idx="220">
                  <c:v>41129</c:v>
                </c:pt>
                <c:pt idx="221">
                  <c:v>41130</c:v>
                </c:pt>
                <c:pt idx="222">
                  <c:v>41131</c:v>
                </c:pt>
                <c:pt idx="223">
                  <c:v>41132</c:v>
                </c:pt>
                <c:pt idx="224">
                  <c:v>41133</c:v>
                </c:pt>
                <c:pt idx="225">
                  <c:v>41134</c:v>
                </c:pt>
                <c:pt idx="226">
                  <c:v>41135</c:v>
                </c:pt>
                <c:pt idx="227">
                  <c:v>41136</c:v>
                </c:pt>
                <c:pt idx="228">
                  <c:v>41137</c:v>
                </c:pt>
                <c:pt idx="229">
                  <c:v>41138</c:v>
                </c:pt>
                <c:pt idx="230">
                  <c:v>41139</c:v>
                </c:pt>
                <c:pt idx="231">
                  <c:v>41140</c:v>
                </c:pt>
                <c:pt idx="232">
                  <c:v>41141</c:v>
                </c:pt>
                <c:pt idx="233">
                  <c:v>41142</c:v>
                </c:pt>
                <c:pt idx="234">
                  <c:v>41143</c:v>
                </c:pt>
                <c:pt idx="235">
                  <c:v>41144</c:v>
                </c:pt>
                <c:pt idx="236">
                  <c:v>41145</c:v>
                </c:pt>
                <c:pt idx="237">
                  <c:v>41146</c:v>
                </c:pt>
                <c:pt idx="238">
                  <c:v>41147</c:v>
                </c:pt>
                <c:pt idx="239">
                  <c:v>41148</c:v>
                </c:pt>
                <c:pt idx="240">
                  <c:v>41149</c:v>
                </c:pt>
                <c:pt idx="241">
                  <c:v>41150</c:v>
                </c:pt>
                <c:pt idx="242">
                  <c:v>41151</c:v>
                </c:pt>
                <c:pt idx="243">
                  <c:v>41152</c:v>
                </c:pt>
                <c:pt idx="244">
                  <c:v>41153</c:v>
                </c:pt>
                <c:pt idx="245">
                  <c:v>41154</c:v>
                </c:pt>
                <c:pt idx="246">
                  <c:v>41155</c:v>
                </c:pt>
                <c:pt idx="247">
                  <c:v>41156</c:v>
                </c:pt>
                <c:pt idx="248">
                  <c:v>41157</c:v>
                </c:pt>
                <c:pt idx="249">
                  <c:v>41158</c:v>
                </c:pt>
                <c:pt idx="250">
                  <c:v>41159</c:v>
                </c:pt>
                <c:pt idx="251">
                  <c:v>41160</c:v>
                </c:pt>
                <c:pt idx="252">
                  <c:v>41161</c:v>
                </c:pt>
                <c:pt idx="253">
                  <c:v>41162</c:v>
                </c:pt>
                <c:pt idx="254">
                  <c:v>41163</c:v>
                </c:pt>
                <c:pt idx="255">
                  <c:v>41164</c:v>
                </c:pt>
                <c:pt idx="256">
                  <c:v>41165</c:v>
                </c:pt>
                <c:pt idx="257">
                  <c:v>41166</c:v>
                </c:pt>
                <c:pt idx="258">
                  <c:v>41167</c:v>
                </c:pt>
                <c:pt idx="259">
                  <c:v>41168</c:v>
                </c:pt>
                <c:pt idx="260">
                  <c:v>41169</c:v>
                </c:pt>
                <c:pt idx="261">
                  <c:v>41170</c:v>
                </c:pt>
                <c:pt idx="262">
                  <c:v>41171</c:v>
                </c:pt>
                <c:pt idx="263">
                  <c:v>41172</c:v>
                </c:pt>
                <c:pt idx="264">
                  <c:v>41173</c:v>
                </c:pt>
                <c:pt idx="265">
                  <c:v>41174</c:v>
                </c:pt>
                <c:pt idx="266">
                  <c:v>41175</c:v>
                </c:pt>
                <c:pt idx="267">
                  <c:v>41176</c:v>
                </c:pt>
                <c:pt idx="268">
                  <c:v>41177</c:v>
                </c:pt>
                <c:pt idx="269">
                  <c:v>41178</c:v>
                </c:pt>
                <c:pt idx="270">
                  <c:v>41179</c:v>
                </c:pt>
                <c:pt idx="271">
                  <c:v>41180</c:v>
                </c:pt>
                <c:pt idx="272">
                  <c:v>41181</c:v>
                </c:pt>
                <c:pt idx="273">
                  <c:v>41182</c:v>
                </c:pt>
                <c:pt idx="274">
                  <c:v>41183</c:v>
                </c:pt>
                <c:pt idx="275">
                  <c:v>41184</c:v>
                </c:pt>
                <c:pt idx="276">
                  <c:v>41185</c:v>
                </c:pt>
                <c:pt idx="277">
                  <c:v>41186</c:v>
                </c:pt>
                <c:pt idx="278">
                  <c:v>41187</c:v>
                </c:pt>
                <c:pt idx="279">
                  <c:v>41188</c:v>
                </c:pt>
                <c:pt idx="280">
                  <c:v>41189</c:v>
                </c:pt>
                <c:pt idx="281">
                  <c:v>41190</c:v>
                </c:pt>
                <c:pt idx="282">
                  <c:v>41191</c:v>
                </c:pt>
                <c:pt idx="283">
                  <c:v>41192</c:v>
                </c:pt>
                <c:pt idx="284">
                  <c:v>41193</c:v>
                </c:pt>
                <c:pt idx="285">
                  <c:v>41194</c:v>
                </c:pt>
                <c:pt idx="286">
                  <c:v>41195</c:v>
                </c:pt>
                <c:pt idx="287">
                  <c:v>41196</c:v>
                </c:pt>
                <c:pt idx="288">
                  <c:v>41197</c:v>
                </c:pt>
                <c:pt idx="289">
                  <c:v>41198</c:v>
                </c:pt>
                <c:pt idx="290">
                  <c:v>41199</c:v>
                </c:pt>
                <c:pt idx="291">
                  <c:v>41200</c:v>
                </c:pt>
                <c:pt idx="292">
                  <c:v>41201</c:v>
                </c:pt>
                <c:pt idx="293">
                  <c:v>41202</c:v>
                </c:pt>
                <c:pt idx="294">
                  <c:v>41203</c:v>
                </c:pt>
                <c:pt idx="295">
                  <c:v>41204</c:v>
                </c:pt>
                <c:pt idx="296">
                  <c:v>41205</c:v>
                </c:pt>
                <c:pt idx="297">
                  <c:v>41206</c:v>
                </c:pt>
                <c:pt idx="298">
                  <c:v>41207</c:v>
                </c:pt>
                <c:pt idx="299">
                  <c:v>41208</c:v>
                </c:pt>
                <c:pt idx="300">
                  <c:v>41209</c:v>
                </c:pt>
                <c:pt idx="301">
                  <c:v>41210</c:v>
                </c:pt>
                <c:pt idx="302">
                  <c:v>41211</c:v>
                </c:pt>
                <c:pt idx="303">
                  <c:v>41212</c:v>
                </c:pt>
                <c:pt idx="304">
                  <c:v>41213</c:v>
                </c:pt>
                <c:pt idx="305">
                  <c:v>41214</c:v>
                </c:pt>
                <c:pt idx="306">
                  <c:v>41215</c:v>
                </c:pt>
                <c:pt idx="307">
                  <c:v>41216</c:v>
                </c:pt>
                <c:pt idx="308">
                  <c:v>41217</c:v>
                </c:pt>
                <c:pt idx="309">
                  <c:v>41218</c:v>
                </c:pt>
                <c:pt idx="310">
                  <c:v>41219</c:v>
                </c:pt>
                <c:pt idx="311">
                  <c:v>41220</c:v>
                </c:pt>
                <c:pt idx="312">
                  <c:v>41221</c:v>
                </c:pt>
                <c:pt idx="313">
                  <c:v>41222</c:v>
                </c:pt>
                <c:pt idx="314">
                  <c:v>41223</c:v>
                </c:pt>
                <c:pt idx="315">
                  <c:v>41224</c:v>
                </c:pt>
                <c:pt idx="316">
                  <c:v>41225</c:v>
                </c:pt>
                <c:pt idx="317">
                  <c:v>41226</c:v>
                </c:pt>
                <c:pt idx="318">
                  <c:v>41227</c:v>
                </c:pt>
                <c:pt idx="319">
                  <c:v>41228</c:v>
                </c:pt>
                <c:pt idx="320">
                  <c:v>41229</c:v>
                </c:pt>
                <c:pt idx="321">
                  <c:v>41230</c:v>
                </c:pt>
                <c:pt idx="322">
                  <c:v>41231</c:v>
                </c:pt>
                <c:pt idx="323">
                  <c:v>41232</c:v>
                </c:pt>
                <c:pt idx="324">
                  <c:v>41233</c:v>
                </c:pt>
                <c:pt idx="325">
                  <c:v>41234</c:v>
                </c:pt>
                <c:pt idx="326">
                  <c:v>41235</c:v>
                </c:pt>
                <c:pt idx="327">
                  <c:v>41236</c:v>
                </c:pt>
                <c:pt idx="328">
                  <c:v>41237</c:v>
                </c:pt>
                <c:pt idx="329">
                  <c:v>41238</c:v>
                </c:pt>
                <c:pt idx="330">
                  <c:v>41239</c:v>
                </c:pt>
                <c:pt idx="331">
                  <c:v>41240</c:v>
                </c:pt>
                <c:pt idx="332">
                  <c:v>41241</c:v>
                </c:pt>
                <c:pt idx="333">
                  <c:v>41242</c:v>
                </c:pt>
                <c:pt idx="334">
                  <c:v>41243</c:v>
                </c:pt>
                <c:pt idx="335">
                  <c:v>41244</c:v>
                </c:pt>
                <c:pt idx="336">
                  <c:v>41245</c:v>
                </c:pt>
                <c:pt idx="337">
                  <c:v>41246</c:v>
                </c:pt>
                <c:pt idx="338">
                  <c:v>41247</c:v>
                </c:pt>
                <c:pt idx="339">
                  <c:v>41248</c:v>
                </c:pt>
                <c:pt idx="340">
                  <c:v>41249</c:v>
                </c:pt>
                <c:pt idx="341">
                  <c:v>41250</c:v>
                </c:pt>
                <c:pt idx="342">
                  <c:v>41251</c:v>
                </c:pt>
                <c:pt idx="343">
                  <c:v>41252</c:v>
                </c:pt>
                <c:pt idx="344">
                  <c:v>41253</c:v>
                </c:pt>
                <c:pt idx="345">
                  <c:v>41254</c:v>
                </c:pt>
                <c:pt idx="346">
                  <c:v>41255</c:v>
                </c:pt>
                <c:pt idx="347">
                  <c:v>41256</c:v>
                </c:pt>
                <c:pt idx="348">
                  <c:v>41257</c:v>
                </c:pt>
                <c:pt idx="349">
                  <c:v>41258</c:v>
                </c:pt>
                <c:pt idx="350">
                  <c:v>41259</c:v>
                </c:pt>
                <c:pt idx="351">
                  <c:v>41260</c:v>
                </c:pt>
                <c:pt idx="352">
                  <c:v>41261</c:v>
                </c:pt>
                <c:pt idx="353">
                  <c:v>41262</c:v>
                </c:pt>
                <c:pt idx="354">
                  <c:v>41263</c:v>
                </c:pt>
                <c:pt idx="355">
                  <c:v>41264</c:v>
                </c:pt>
                <c:pt idx="356">
                  <c:v>41265</c:v>
                </c:pt>
                <c:pt idx="357">
                  <c:v>41266</c:v>
                </c:pt>
                <c:pt idx="358">
                  <c:v>41267</c:v>
                </c:pt>
                <c:pt idx="359">
                  <c:v>41268</c:v>
                </c:pt>
                <c:pt idx="360">
                  <c:v>41269</c:v>
                </c:pt>
                <c:pt idx="361">
                  <c:v>41270</c:v>
                </c:pt>
                <c:pt idx="362">
                  <c:v>41271</c:v>
                </c:pt>
                <c:pt idx="363">
                  <c:v>41272</c:v>
                </c:pt>
                <c:pt idx="364">
                  <c:v>41273</c:v>
                </c:pt>
                <c:pt idx="365">
                  <c:v>41274</c:v>
                </c:pt>
              </c:numCache>
            </c:numRef>
          </c:cat>
          <c:val>
            <c:numRef>
              <c:f>'Napi Árak_Napi mennyiségek'!$D$3:$D$368</c:f>
              <c:numCache>
                <c:formatCode>[$-1040E]#,##0.00;\-#,##0.00</c:formatCode>
                <c:ptCount val="366"/>
                <c:pt idx="0">
                  <c:v>15526.341338582677</c:v>
                </c:pt>
                <c:pt idx="1">
                  <c:v>15526.341338582677</c:v>
                </c:pt>
                <c:pt idx="2">
                  <c:v>15526.341338582677</c:v>
                </c:pt>
                <c:pt idx="3">
                  <c:v>15526.341338582677</c:v>
                </c:pt>
                <c:pt idx="4">
                  <c:v>15526.341338582677</c:v>
                </c:pt>
                <c:pt idx="5">
                  <c:v>15526.341338582677</c:v>
                </c:pt>
                <c:pt idx="6">
                  <c:v>15526.341338582677</c:v>
                </c:pt>
                <c:pt idx="7">
                  <c:v>15526.341338582677</c:v>
                </c:pt>
                <c:pt idx="8">
                  <c:v>15526.341338582677</c:v>
                </c:pt>
                <c:pt idx="9">
                  <c:v>15526.341338582677</c:v>
                </c:pt>
                <c:pt idx="10">
                  <c:v>15526.341338582677</c:v>
                </c:pt>
                <c:pt idx="11">
                  <c:v>15526.341338582677</c:v>
                </c:pt>
                <c:pt idx="12">
                  <c:v>15526.341338582677</c:v>
                </c:pt>
                <c:pt idx="13">
                  <c:v>15526.341338582677</c:v>
                </c:pt>
                <c:pt idx="14">
                  <c:v>15526.341338582677</c:v>
                </c:pt>
                <c:pt idx="15">
                  <c:v>15526.341338582677</c:v>
                </c:pt>
                <c:pt idx="16">
                  <c:v>15526.341338582677</c:v>
                </c:pt>
                <c:pt idx="17">
                  <c:v>15526.341338582677</c:v>
                </c:pt>
                <c:pt idx="18">
                  <c:v>15526.341338582677</c:v>
                </c:pt>
                <c:pt idx="19">
                  <c:v>15526.341338582677</c:v>
                </c:pt>
                <c:pt idx="20">
                  <c:v>15526.341338582677</c:v>
                </c:pt>
                <c:pt idx="21">
                  <c:v>15526.341338582677</c:v>
                </c:pt>
                <c:pt idx="22">
                  <c:v>15526.341338582677</c:v>
                </c:pt>
                <c:pt idx="23">
                  <c:v>15526.341338582677</c:v>
                </c:pt>
                <c:pt idx="24">
                  <c:v>15526.341338582677</c:v>
                </c:pt>
                <c:pt idx="25">
                  <c:v>15526.341338582677</c:v>
                </c:pt>
                <c:pt idx="26">
                  <c:v>15526.341338582677</c:v>
                </c:pt>
                <c:pt idx="27">
                  <c:v>15526.341338582677</c:v>
                </c:pt>
                <c:pt idx="28">
                  <c:v>15526.341338582677</c:v>
                </c:pt>
                <c:pt idx="29">
                  <c:v>15526.341338582677</c:v>
                </c:pt>
                <c:pt idx="30">
                  <c:v>15526.341338582677</c:v>
                </c:pt>
                <c:pt idx="31">
                  <c:v>15526.341338582677</c:v>
                </c:pt>
                <c:pt idx="32">
                  <c:v>15526.341338582677</c:v>
                </c:pt>
                <c:pt idx="33">
                  <c:v>15526.341338582677</c:v>
                </c:pt>
                <c:pt idx="34">
                  <c:v>15526.341338582677</c:v>
                </c:pt>
                <c:pt idx="35">
                  <c:v>15526.341338582677</c:v>
                </c:pt>
                <c:pt idx="36">
                  <c:v>15526.341338582677</c:v>
                </c:pt>
                <c:pt idx="37">
                  <c:v>15526.341338582677</c:v>
                </c:pt>
                <c:pt idx="38">
                  <c:v>15526.341338582677</c:v>
                </c:pt>
                <c:pt idx="39">
                  <c:v>15526.341338582677</c:v>
                </c:pt>
                <c:pt idx="40">
                  <c:v>15526.341338582677</c:v>
                </c:pt>
                <c:pt idx="41">
                  <c:v>15526.341338582677</c:v>
                </c:pt>
                <c:pt idx="42">
                  <c:v>15526.341338582677</c:v>
                </c:pt>
                <c:pt idx="43">
                  <c:v>15526.341338582677</c:v>
                </c:pt>
                <c:pt idx="44">
                  <c:v>15526.341338582677</c:v>
                </c:pt>
                <c:pt idx="45">
                  <c:v>15526.341338582677</c:v>
                </c:pt>
                <c:pt idx="46">
                  <c:v>15526.341338582677</c:v>
                </c:pt>
                <c:pt idx="47">
                  <c:v>15526.341338582677</c:v>
                </c:pt>
                <c:pt idx="48">
                  <c:v>15526.341338582677</c:v>
                </c:pt>
                <c:pt idx="49">
                  <c:v>15526.341338582677</c:v>
                </c:pt>
                <c:pt idx="50">
                  <c:v>15526.341338582677</c:v>
                </c:pt>
                <c:pt idx="51">
                  <c:v>15526.341338582677</c:v>
                </c:pt>
                <c:pt idx="52">
                  <c:v>15526.341338582677</c:v>
                </c:pt>
                <c:pt idx="53">
                  <c:v>15526.341338582677</c:v>
                </c:pt>
                <c:pt idx="54">
                  <c:v>15526.341338582677</c:v>
                </c:pt>
                <c:pt idx="55">
                  <c:v>15526.341338582677</c:v>
                </c:pt>
                <c:pt idx="56">
                  <c:v>15526.341338582677</c:v>
                </c:pt>
                <c:pt idx="57">
                  <c:v>15526.341338582677</c:v>
                </c:pt>
                <c:pt idx="58">
                  <c:v>15526.341338582677</c:v>
                </c:pt>
                <c:pt idx="59">
                  <c:v>15526.341338582677</c:v>
                </c:pt>
                <c:pt idx="60">
                  <c:v>15526.341338582677</c:v>
                </c:pt>
                <c:pt idx="61">
                  <c:v>15526.341338582677</c:v>
                </c:pt>
                <c:pt idx="62">
                  <c:v>15526.341338582677</c:v>
                </c:pt>
                <c:pt idx="63">
                  <c:v>15526.341338582677</c:v>
                </c:pt>
                <c:pt idx="64">
                  <c:v>15526.341338582677</c:v>
                </c:pt>
                <c:pt idx="65">
                  <c:v>15526.341338582677</c:v>
                </c:pt>
                <c:pt idx="66">
                  <c:v>15526.341338582677</c:v>
                </c:pt>
                <c:pt idx="67">
                  <c:v>15526.341338582677</c:v>
                </c:pt>
                <c:pt idx="68">
                  <c:v>15526.341338582677</c:v>
                </c:pt>
                <c:pt idx="69">
                  <c:v>15526.341338582677</c:v>
                </c:pt>
                <c:pt idx="70">
                  <c:v>15526.341338582677</c:v>
                </c:pt>
                <c:pt idx="71">
                  <c:v>15526.341338582677</c:v>
                </c:pt>
                <c:pt idx="72">
                  <c:v>15526.341338582677</c:v>
                </c:pt>
                <c:pt idx="73">
                  <c:v>15526.341338582677</c:v>
                </c:pt>
                <c:pt idx="74">
                  <c:v>15526.341338582677</c:v>
                </c:pt>
                <c:pt idx="75">
                  <c:v>15526.341338582677</c:v>
                </c:pt>
                <c:pt idx="76">
                  <c:v>15526.341338582677</c:v>
                </c:pt>
                <c:pt idx="77">
                  <c:v>15526.341338582677</c:v>
                </c:pt>
                <c:pt idx="78">
                  <c:v>15526.341338582677</c:v>
                </c:pt>
                <c:pt idx="79">
                  <c:v>15526.341338582677</c:v>
                </c:pt>
                <c:pt idx="80">
                  <c:v>15526.341338582677</c:v>
                </c:pt>
                <c:pt idx="81">
                  <c:v>15526.341338582677</c:v>
                </c:pt>
                <c:pt idx="82">
                  <c:v>15526.341338582677</c:v>
                </c:pt>
                <c:pt idx="83">
                  <c:v>15526.341338582677</c:v>
                </c:pt>
                <c:pt idx="84">
                  <c:v>15526.341338582677</c:v>
                </c:pt>
                <c:pt idx="85">
                  <c:v>15526.341338582677</c:v>
                </c:pt>
                <c:pt idx="86">
                  <c:v>15526.341338582677</c:v>
                </c:pt>
                <c:pt idx="87">
                  <c:v>15526.341338582677</c:v>
                </c:pt>
                <c:pt idx="88">
                  <c:v>15526.341338582677</c:v>
                </c:pt>
                <c:pt idx="89">
                  <c:v>15526.341338582677</c:v>
                </c:pt>
                <c:pt idx="90">
                  <c:v>15526.341338582677</c:v>
                </c:pt>
                <c:pt idx="91">
                  <c:v>15526.341338582677</c:v>
                </c:pt>
                <c:pt idx="92">
                  <c:v>15526.341338582677</c:v>
                </c:pt>
                <c:pt idx="93">
                  <c:v>15526.341338582677</c:v>
                </c:pt>
                <c:pt idx="94">
                  <c:v>15526.341338582677</c:v>
                </c:pt>
                <c:pt idx="95">
                  <c:v>15526.341338582677</c:v>
                </c:pt>
                <c:pt idx="96">
                  <c:v>15526.341338582677</c:v>
                </c:pt>
                <c:pt idx="97">
                  <c:v>15526.341338582677</c:v>
                </c:pt>
                <c:pt idx="98">
                  <c:v>15526.341338582677</c:v>
                </c:pt>
                <c:pt idx="99">
                  <c:v>15526.341338582677</c:v>
                </c:pt>
                <c:pt idx="100">
                  <c:v>15526.341338582677</c:v>
                </c:pt>
                <c:pt idx="101">
                  <c:v>15526.341338582677</c:v>
                </c:pt>
                <c:pt idx="102">
                  <c:v>15526.341338582677</c:v>
                </c:pt>
                <c:pt idx="103">
                  <c:v>15526.341338582677</c:v>
                </c:pt>
                <c:pt idx="104">
                  <c:v>15526.341338582677</c:v>
                </c:pt>
                <c:pt idx="105">
                  <c:v>15526.341338582677</c:v>
                </c:pt>
                <c:pt idx="106">
                  <c:v>15526.341338582677</c:v>
                </c:pt>
                <c:pt idx="107">
                  <c:v>15526.341338582677</c:v>
                </c:pt>
                <c:pt idx="108">
                  <c:v>15526.341338582677</c:v>
                </c:pt>
                <c:pt idx="109">
                  <c:v>15526.341338582677</c:v>
                </c:pt>
                <c:pt idx="110">
                  <c:v>15526.341338582677</c:v>
                </c:pt>
                <c:pt idx="111">
                  <c:v>15526.341338582677</c:v>
                </c:pt>
                <c:pt idx="112">
                  <c:v>15526.341338582677</c:v>
                </c:pt>
                <c:pt idx="113">
                  <c:v>15526.341338582677</c:v>
                </c:pt>
                <c:pt idx="114">
                  <c:v>15526.341338582677</c:v>
                </c:pt>
                <c:pt idx="115">
                  <c:v>15526.341338582677</c:v>
                </c:pt>
                <c:pt idx="116">
                  <c:v>15526.341338582677</c:v>
                </c:pt>
                <c:pt idx="117">
                  <c:v>15526.341338582677</c:v>
                </c:pt>
                <c:pt idx="118">
                  <c:v>15526.341338582677</c:v>
                </c:pt>
                <c:pt idx="119">
                  <c:v>15526.341338582677</c:v>
                </c:pt>
                <c:pt idx="120">
                  <c:v>15526.341338582677</c:v>
                </c:pt>
                <c:pt idx="121">
                  <c:v>15526.341338582677</c:v>
                </c:pt>
                <c:pt idx="122">
                  <c:v>15526.341338582677</c:v>
                </c:pt>
                <c:pt idx="123">
                  <c:v>15526.341338582677</c:v>
                </c:pt>
                <c:pt idx="124">
                  <c:v>15526.341338582677</c:v>
                </c:pt>
                <c:pt idx="125">
                  <c:v>15526.341338582677</c:v>
                </c:pt>
                <c:pt idx="126">
                  <c:v>15526.341338582677</c:v>
                </c:pt>
                <c:pt idx="127">
                  <c:v>15526.341338582677</c:v>
                </c:pt>
                <c:pt idx="128">
                  <c:v>15526.341338582677</c:v>
                </c:pt>
                <c:pt idx="129">
                  <c:v>15526.341338582677</c:v>
                </c:pt>
                <c:pt idx="130">
                  <c:v>15526.341338582677</c:v>
                </c:pt>
                <c:pt idx="131">
                  <c:v>15526.341338582677</c:v>
                </c:pt>
                <c:pt idx="132">
                  <c:v>15526.341338582677</c:v>
                </c:pt>
                <c:pt idx="133">
                  <c:v>15526.341338582677</c:v>
                </c:pt>
                <c:pt idx="134">
                  <c:v>15526.341338582677</c:v>
                </c:pt>
                <c:pt idx="135">
                  <c:v>15526.341338582677</c:v>
                </c:pt>
                <c:pt idx="136">
                  <c:v>15526.341338582677</c:v>
                </c:pt>
                <c:pt idx="137">
                  <c:v>15526.341338582677</c:v>
                </c:pt>
                <c:pt idx="138">
                  <c:v>15526.341338582677</c:v>
                </c:pt>
                <c:pt idx="139">
                  <c:v>15526.341338582677</c:v>
                </c:pt>
                <c:pt idx="140">
                  <c:v>15526.341338582677</c:v>
                </c:pt>
                <c:pt idx="141">
                  <c:v>15526.341338582677</c:v>
                </c:pt>
                <c:pt idx="142">
                  <c:v>15526.341338582677</c:v>
                </c:pt>
                <c:pt idx="143">
                  <c:v>15526.341338582677</c:v>
                </c:pt>
                <c:pt idx="144">
                  <c:v>15526.341338582677</c:v>
                </c:pt>
                <c:pt idx="145">
                  <c:v>15526.341338582677</c:v>
                </c:pt>
                <c:pt idx="146">
                  <c:v>15526.341338582677</c:v>
                </c:pt>
                <c:pt idx="147">
                  <c:v>15526.341338582677</c:v>
                </c:pt>
                <c:pt idx="148">
                  <c:v>15526.341338582677</c:v>
                </c:pt>
                <c:pt idx="149">
                  <c:v>15526.341338582677</c:v>
                </c:pt>
                <c:pt idx="150">
                  <c:v>15526.341338582677</c:v>
                </c:pt>
                <c:pt idx="151">
                  <c:v>15526.341338582677</c:v>
                </c:pt>
                <c:pt idx="152">
                  <c:v>15526.341338582677</c:v>
                </c:pt>
                <c:pt idx="153">
                  <c:v>15526.341338582677</c:v>
                </c:pt>
                <c:pt idx="154">
                  <c:v>15526.341338582677</c:v>
                </c:pt>
                <c:pt idx="155">
                  <c:v>15526.341338582677</c:v>
                </c:pt>
                <c:pt idx="156">
                  <c:v>15526.341338582677</c:v>
                </c:pt>
                <c:pt idx="157">
                  <c:v>15526.341338582677</c:v>
                </c:pt>
                <c:pt idx="158">
                  <c:v>15526.341338582677</c:v>
                </c:pt>
                <c:pt idx="159">
                  <c:v>15526.341338582677</c:v>
                </c:pt>
                <c:pt idx="160">
                  <c:v>15526.341338582677</c:v>
                </c:pt>
                <c:pt idx="161">
                  <c:v>15526.341338582677</c:v>
                </c:pt>
                <c:pt idx="162">
                  <c:v>15526.341338582677</c:v>
                </c:pt>
                <c:pt idx="163">
                  <c:v>15526.341338582677</c:v>
                </c:pt>
                <c:pt idx="164">
                  <c:v>15526.341338582677</c:v>
                </c:pt>
                <c:pt idx="165">
                  <c:v>15526.341338582677</c:v>
                </c:pt>
                <c:pt idx="166">
                  <c:v>15526.341338582677</c:v>
                </c:pt>
                <c:pt idx="167">
                  <c:v>15526.341338582677</c:v>
                </c:pt>
                <c:pt idx="168">
                  <c:v>15526.341338582677</c:v>
                </c:pt>
                <c:pt idx="169">
                  <c:v>15526.341338582677</c:v>
                </c:pt>
                <c:pt idx="170">
                  <c:v>15526.341338582677</c:v>
                </c:pt>
                <c:pt idx="171">
                  <c:v>15526.341338582677</c:v>
                </c:pt>
                <c:pt idx="172">
                  <c:v>15526.341338582677</c:v>
                </c:pt>
                <c:pt idx="173">
                  <c:v>15526.341338582677</c:v>
                </c:pt>
                <c:pt idx="174">
                  <c:v>15526.341338582677</c:v>
                </c:pt>
                <c:pt idx="175">
                  <c:v>15526.341338582677</c:v>
                </c:pt>
                <c:pt idx="176">
                  <c:v>15526.341338582677</c:v>
                </c:pt>
                <c:pt idx="177">
                  <c:v>15526.341338582677</c:v>
                </c:pt>
                <c:pt idx="178">
                  <c:v>15526.341338582677</c:v>
                </c:pt>
                <c:pt idx="179">
                  <c:v>15526.341338582677</c:v>
                </c:pt>
                <c:pt idx="180">
                  <c:v>15526.341338582677</c:v>
                </c:pt>
                <c:pt idx="181">
                  <c:v>15526.341338582677</c:v>
                </c:pt>
                <c:pt idx="182">
                  <c:v>15526.341338582677</c:v>
                </c:pt>
                <c:pt idx="183">
                  <c:v>15526.341338582677</c:v>
                </c:pt>
                <c:pt idx="184">
                  <c:v>15526.341338582677</c:v>
                </c:pt>
                <c:pt idx="185">
                  <c:v>15526.341338582677</c:v>
                </c:pt>
                <c:pt idx="186">
                  <c:v>15526.341338582677</c:v>
                </c:pt>
                <c:pt idx="187">
                  <c:v>15526.341338582677</c:v>
                </c:pt>
                <c:pt idx="188">
                  <c:v>15526.341338582677</c:v>
                </c:pt>
                <c:pt idx="189">
                  <c:v>15526.341338582677</c:v>
                </c:pt>
                <c:pt idx="190">
                  <c:v>15526.341338582677</c:v>
                </c:pt>
                <c:pt idx="191">
                  <c:v>15526.341338582677</c:v>
                </c:pt>
                <c:pt idx="192">
                  <c:v>15526.341338582677</c:v>
                </c:pt>
                <c:pt idx="193">
                  <c:v>15526.341338582677</c:v>
                </c:pt>
                <c:pt idx="194">
                  <c:v>15526.341338582677</c:v>
                </c:pt>
                <c:pt idx="195">
                  <c:v>15526.341338582677</c:v>
                </c:pt>
                <c:pt idx="196">
                  <c:v>15526.341338582677</c:v>
                </c:pt>
                <c:pt idx="197">
                  <c:v>15526.341338582677</c:v>
                </c:pt>
                <c:pt idx="198">
                  <c:v>15526.341338582677</c:v>
                </c:pt>
                <c:pt idx="199">
                  <c:v>15526.341338582677</c:v>
                </c:pt>
                <c:pt idx="200">
                  <c:v>15526.341338582677</c:v>
                </c:pt>
                <c:pt idx="201">
                  <c:v>15526.341338582677</c:v>
                </c:pt>
                <c:pt idx="202">
                  <c:v>15526.341338582677</c:v>
                </c:pt>
                <c:pt idx="203">
                  <c:v>15526.341338582677</c:v>
                </c:pt>
                <c:pt idx="204">
                  <c:v>15526.341338582677</c:v>
                </c:pt>
                <c:pt idx="205">
                  <c:v>15526.341338582677</c:v>
                </c:pt>
                <c:pt idx="206">
                  <c:v>15526.341338582677</c:v>
                </c:pt>
                <c:pt idx="207">
                  <c:v>15526.341338582677</c:v>
                </c:pt>
                <c:pt idx="208">
                  <c:v>15526.341338582677</c:v>
                </c:pt>
                <c:pt idx="209">
                  <c:v>15526.341338582677</c:v>
                </c:pt>
                <c:pt idx="210">
                  <c:v>15526.341338582677</c:v>
                </c:pt>
                <c:pt idx="211">
                  <c:v>15526.341338582677</c:v>
                </c:pt>
                <c:pt idx="212">
                  <c:v>15526.341338582677</c:v>
                </c:pt>
                <c:pt idx="213">
                  <c:v>15526.341338582677</c:v>
                </c:pt>
                <c:pt idx="214">
                  <c:v>15526.341338582677</c:v>
                </c:pt>
                <c:pt idx="215">
                  <c:v>15526.341338582677</c:v>
                </c:pt>
                <c:pt idx="216">
                  <c:v>15526.341338582677</c:v>
                </c:pt>
                <c:pt idx="217">
                  <c:v>15526.341338582677</c:v>
                </c:pt>
                <c:pt idx="218">
                  <c:v>15526.341338582677</c:v>
                </c:pt>
                <c:pt idx="219">
                  <c:v>15526.341338582677</c:v>
                </c:pt>
                <c:pt idx="220">
                  <c:v>15526.341338582677</c:v>
                </c:pt>
                <c:pt idx="221">
                  <c:v>15526.341338582677</c:v>
                </c:pt>
                <c:pt idx="222">
                  <c:v>15526.341338582677</c:v>
                </c:pt>
                <c:pt idx="223">
                  <c:v>15526.341338582677</c:v>
                </c:pt>
                <c:pt idx="224">
                  <c:v>15526.341338582677</c:v>
                </c:pt>
                <c:pt idx="225">
                  <c:v>15526.341338582677</c:v>
                </c:pt>
                <c:pt idx="226">
                  <c:v>15526.341338582677</c:v>
                </c:pt>
                <c:pt idx="227">
                  <c:v>15526.341338582677</c:v>
                </c:pt>
                <c:pt idx="228">
                  <c:v>15526.341338582677</c:v>
                </c:pt>
                <c:pt idx="229">
                  <c:v>15526.341338582677</c:v>
                </c:pt>
                <c:pt idx="230">
                  <c:v>15526.341338582677</c:v>
                </c:pt>
                <c:pt idx="231">
                  <c:v>15526.341338582677</c:v>
                </c:pt>
                <c:pt idx="232">
                  <c:v>15526.341338582677</c:v>
                </c:pt>
                <c:pt idx="233">
                  <c:v>15526.341338582677</c:v>
                </c:pt>
                <c:pt idx="234">
                  <c:v>15526.341338582677</c:v>
                </c:pt>
                <c:pt idx="235">
                  <c:v>15526.341338582677</c:v>
                </c:pt>
                <c:pt idx="236">
                  <c:v>15526.341338582677</c:v>
                </c:pt>
                <c:pt idx="237">
                  <c:v>15526.341338582677</c:v>
                </c:pt>
                <c:pt idx="238">
                  <c:v>15526.341338582677</c:v>
                </c:pt>
                <c:pt idx="239">
                  <c:v>15526.341338582677</c:v>
                </c:pt>
                <c:pt idx="240">
                  <c:v>15526.341338582677</c:v>
                </c:pt>
                <c:pt idx="241">
                  <c:v>15526.341338582677</c:v>
                </c:pt>
                <c:pt idx="242">
                  <c:v>15526.341338582677</c:v>
                </c:pt>
                <c:pt idx="243">
                  <c:v>15526.341338582677</c:v>
                </c:pt>
                <c:pt idx="244">
                  <c:v>15526.341338582677</c:v>
                </c:pt>
                <c:pt idx="245">
                  <c:v>15526.341338582677</c:v>
                </c:pt>
                <c:pt idx="246">
                  <c:v>15526.341338582677</c:v>
                </c:pt>
                <c:pt idx="247">
                  <c:v>15526.341338582677</c:v>
                </c:pt>
                <c:pt idx="248">
                  <c:v>15526.341338582677</c:v>
                </c:pt>
                <c:pt idx="249">
                  <c:v>15526.341338582677</c:v>
                </c:pt>
                <c:pt idx="250">
                  <c:v>15526.341338582677</c:v>
                </c:pt>
                <c:pt idx="251">
                  <c:v>15526.341338582677</c:v>
                </c:pt>
                <c:pt idx="252">
                  <c:v>15526.341338582677</c:v>
                </c:pt>
                <c:pt idx="253">
                  <c:v>15526.341338582677</c:v>
                </c:pt>
                <c:pt idx="254">
                  <c:v>21233.09732142857</c:v>
                </c:pt>
                <c:pt idx="255">
                  <c:v>21233.09732142857</c:v>
                </c:pt>
                <c:pt idx="256">
                  <c:v>21233.09732142857</c:v>
                </c:pt>
                <c:pt idx="257">
                  <c:v>21233.09732142857</c:v>
                </c:pt>
                <c:pt idx="258">
                  <c:v>21233.09732142857</c:v>
                </c:pt>
                <c:pt idx="259">
                  <c:v>21233.09732142857</c:v>
                </c:pt>
                <c:pt idx="260">
                  <c:v>21233.09732142857</c:v>
                </c:pt>
                <c:pt idx="261">
                  <c:v>21233.09732142857</c:v>
                </c:pt>
                <c:pt idx="262">
                  <c:v>21233.09732142857</c:v>
                </c:pt>
                <c:pt idx="263">
                  <c:v>21233.09732142857</c:v>
                </c:pt>
                <c:pt idx="264">
                  <c:v>21233.09732142857</c:v>
                </c:pt>
                <c:pt idx="265">
                  <c:v>21233.09732142857</c:v>
                </c:pt>
                <c:pt idx="266">
                  <c:v>21233.09732142857</c:v>
                </c:pt>
                <c:pt idx="267">
                  <c:v>21233.09732142857</c:v>
                </c:pt>
                <c:pt idx="268">
                  <c:v>21233.09732142857</c:v>
                </c:pt>
                <c:pt idx="269">
                  <c:v>21233.09732142857</c:v>
                </c:pt>
                <c:pt idx="270">
                  <c:v>21233.09732142857</c:v>
                </c:pt>
                <c:pt idx="271">
                  <c:v>21233.09732142857</c:v>
                </c:pt>
                <c:pt idx="272">
                  <c:v>21233.09732142857</c:v>
                </c:pt>
                <c:pt idx="273">
                  <c:v>21233.09732142857</c:v>
                </c:pt>
                <c:pt idx="274">
                  <c:v>21233.09732142857</c:v>
                </c:pt>
                <c:pt idx="275">
                  <c:v>21233.09732142857</c:v>
                </c:pt>
                <c:pt idx="276">
                  <c:v>21233.09732142857</c:v>
                </c:pt>
                <c:pt idx="277">
                  <c:v>21233.09732142857</c:v>
                </c:pt>
                <c:pt idx="278">
                  <c:v>21233.09732142857</c:v>
                </c:pt>
                <c:pt idx="279">
                  <c:v>21233.09732142857</c:v>
                </c:pt>
                <c:pt idx="280">
                  <c:v>21233.09732142857</c:v>
                </c:pt>
                <c:pt idx="281">
                  <c:v>21233.09732142857</c:v>
                </c:pt>
                <c:pt idx="282">
                  <c:v>21233.09732142857</c:v>
                </c:pt>
                <c:pt idx="283">
                  <c:v>21233.09732142857</c:v>
                </c:pt>
                <c:pt idx="284">
                  <c:v>21233.09732142857</c:v>
                </c:pt>
                <c:pt idx="285">
                  <c:v>21233.09732142857</c:v>
                </c:pt>
                <c:pt idx="286">
                  <c:v>21233.09732142857</c:v>
                </c:pt>
                <c:pt idx="287">
                  <c:v>21233.09732142857</c:v>
                </c:pt>
                <c:pt idx="288">
                  <c:v>21233.09732142857</c:v>
                </c:pt>
                <c:pt idx="289">
                  <c:v>21233.09732142857</c:v>
                </c:pt>
                <c:pt idx="290">
                  <c:v>21233.09732142857</c:v>
                </c:pt>
                <c:pt idx="291">
                  <c:v>21233.09732142857</c:v>
                </c:pt>
                <c:pt idx="292">
                  <c:v>21233.09732142857</c:v>
                </c:pt>
                <c:pt idx="293">
                  <c:v>21233.09732142857</c:v>
                </c:pt>
                <c:pt idx="294">
                  <c:v>21233.09732142857</c:v>
                </c:pt>
                <c:pt idx="295">
                  <c:v>21233.09732142857</c:v>
                </c:pt>
                <c:pt idx="296">
                  <c:v>21233.09732142857</c:v>
                </c:pt>
                <c:pt idx="297">
                  <c:v>21233.09732142857</c:v>
                </c:pt>
                <c:pt idx="298">
                  <c:v>21233.09732142857</c:v>
                </c:pt>
                <c:pt idx="299">
                  <c:v>21233.09732142857</c:v>
                </c:pt>
                <c:pt idx="300">
                  <c:v>21233.09732142857</c:v>
                </c:pt>
                <c:pt idx="301">
                  <c:v>21233.09732142857</c:v>
                </c:pt>
                <c:pt idx="302">
                  <c:v>21233.09732142857</c:v>
                </c:pt>
                <c:pt idx="303">
                  <c:v>21233.09732142857</c:v>
                </c:pt>
                <c:pt idx="304">
                  <c:v>21233.09732142857</c:v>
                </c:pt>
                <c:pt idx="305">
                  <c:v>21233.09732142857</c:v>
                </c:pt>
                <c:pt idx="306">
                  <c:v>21233.09732142857</c:v>
                </c:pt>
                <c:pt idx="307">
                  <c:v>21233.09732142857</c:v>
                </c:pt>
                <c:pt idx="308">
                  <c:v>21233.09732142857</c:v>
                </c:pt>
                <c:pt idx="309">
                  <c:v>21233.09732142857</c:v>
                </c:pt>
                <c:pt idx="310">
                  <c:v>21233.09732142857</c:v>
                </c:pt>
                <c:pt idx="311">
                  <c:v>21233.09732142857</c:v>
                </c:pt>
                <c:pt idx="312">
                  <c:v>21233.09732142857</c:v>
                </c:pt>
                <c:pt idx="313">
                  <c:v>21233.09732142857</c:v>
                </c:pt>
                <c:pt idx="314">
                  <c:v>21233.09732142857</c:v>
                </c:pt>
                <c:pt idx="315">
                  <c:v>21233.09732142857</c:v>
                </c:pt>
                <c:pt idx="316">
                  <c:v>21233.09732142857</c:v>
                </c:pt>
                <c:pt idx="317">
                  <c:v>21233.09732142857</c:v>
                </c:pt>
                <c:pt idx="318">
                  <c:v>21233.09732142857</c:v>
                </c:pt>
                <c:pt idx="319">
                  <c:v>21233.09732142857</c:v>
                </c:pt>
                <c:pt idx="320">
                  <c:v>21233.09732142857</c:v>
                </c:pt>
                <c:pt idx="321">
                  <c:v>21233.09732142857</c:v>
                </c:pt>
                <c:pt idx="322">
                  <c:v>21233.09732142857</c:v>
                </c:pt>
                <c:pt idx="323">
                  <c:v>21233.09732142857</c:v>
                </c:pt>
                <c:pt idx="324">
                  <c:v>21233.09732142857</c:v>
                </c:pt>
                <c:pt idx="325">
                  <c:v>21233.09732142857</c:v>
                </c:pt>
                <c:pt idx="326">
                  <c:v>21233.09732142857</c:v>
                </c:pt>
                <c:pt idx="327">
                  <c:v>21233.09732142857</c:v>
                </c:pt>
                <c:pt idx="328">
                  <c:v>21233.09732142857</c:v>
                </c:pt>
                <c:pt idx="329">
                  <c:v>21233.09732142857</c:v>
                </c:pt>
                <c:pt idx="330">
                  <c:v>21233.09732142857</c:v>
                </c:pt>
                <c:pt idx="331">
                  <c:v>21233.09732142857</c:v>
                </c:pt>
                <c:pt idx="332">
                  <c:v>21233.09732142857</c:v>
                </c:pt>
                <c:pt idx="333">
                  <c:v>21233.09732142857</c:v>
                </c:pt>
                <c:pt idx="334">
                  <c:v>21233.09732142857</c:v>
                </c:pt>
                <c:pt idx="335">
                  <c:v>21233.09732142857</c:v>
                </c:pt>
                <c:pt idx="336">
                  <c:v>21233.09732142857</c:v>
                </c:pt>
                <c:pt idx="337">
                  <c:v>21233.09732142857</c:v>
                </c:pt>
                <c:pt idx="338">
                  <c:v>21233.09732142857</c:v>
                </c:pt>
                <c:pt idx="339">
                  <c:v>21233.09732142857</c:v>
                </c:pt>
                <c:pt idx="340">
                  <c:v>21233.09732142857</c:v>
                </c:pt>
                <c:pt idx="341">
                  <c:v>21233.09732142857</c:v>
                </c:pt>
                <c:pt idx="342">
                  <c:v>21233.09732142857</c:v>
                </c:pt>
                <c:pt idx="343">
                  <c:v>21233.09732142857</c:v>
                </c:pt>
                <c:pt idx="344">
                  <c:v>21233.09732142857</c:v>
                </c:pt>
                <c:pt idx="345">
                  <c:v>21233.09732142857</c:v>
                </c:pt>
                <c:pt idx="346">
                  <c:v>21233.09732142857</c:v>
                </c:pt>
                <c:pt idx="347">
                  <c:v>21233.09732142857</c:v>
                </c:pt>
                <c:pt idx="348">
                  <c:v>21233.09732142857</c:v>
                </c:pt>
                <c:pt idx="349">
                  <c:v>21233.09732142857</c:v>
                </c:pt>
                <c:pt idx="350">
                  <c:v>21233.09732142857</c:v>
                </c:pt>
                <c:pt idx="351">
                  <c:v>21233.09732142857</c:v>
                </c:pt>
                <c:pt idx="352">
                  <c:v>21233.09732142857</c:v>
                </c:pt>
                <c:pt idx="353">
                  <c:v>21233.09732142857</c:v>
                </c:pt>
                <c:pt idx="354">
                  <c:v>21233.09732142857</c:v>
                </c:pt>
                <c:pt idx="355">
                  <c:v>21233.09732142857</c:v>
                </c:pt>
                <c:pt idx="356">
                  <c:v>21233.09732142857</c:v>
                </c:pt>
                <c:pt idx="357">
                  <c:v>21233.09732142857</c:v>
                </c:pt>
                <c:pt idx="358">
                  <c:v>21233.09732142857</c:v>
                </c:pt>
                <c:pt idx="359">
                  <c:v>21233.09732142857</c:v>
                </c:pt>
                <c:pt idx="360">
                  <c:v>21233.09732142857</c:v>
                </c:pt>
                <c:pt idx="361">
                  <c:v>21233.09732142857</c:v>
                </c:pt>
                <c:pt idx="362">
                  <c:v>21233.09732142857</c:v>
                </c:pt>
                <c:pt idx="363">
                  <c:v>21233.09732142857</c:v>
                </c:pt>
                <c:pt idx="364">
                  <c:v>21233.09732142857</c:v>
                </c:pt>
                <c:pt idx="365">
                  <c:v>21233.09732142857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3F6-4F49-99F3-F602775458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14079552"/>
        <c:axId val="814077888"/>
      </c:lineChart>
      <c:lineChart>
        <c:grouping val="standard"/>
        <c:varyColors val="0"/>
        <c:ser>
          <c:idx val="0"/>
          <c:order val="0"/>
          <c:tx>
            <c:v>Piaci ár [€/MWh]</c:v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'Napi Árak_Napi mennyiségek'!$A$3:$A$368</c:f>
              <c:numCache>
                <c:formatCode>[$-1040E]yyyy\.mm\.dd\.</c:formatCode>
                <c:ptCount val="366"/>
                <c:pt idx="0">
                  <c:v>40909</c:v>
                </c:pt>
                <c:pt idx="1">
                  <c:v>40910</c:v>
                </c:pt>
                <c:pt idx="2">
                  <c:v>40911</c:v>
                </c:pt>
                <c:pt idx="3">
                  <c:v>40912</c:v>
                </c:pt>
                <c:pt idx="4">
                  <c:v>40913</c:v>
                </c:pt>
                <c:pt idx="5">
                  <c:v>40914</c:v>
                </c:pt>
                <c:pt idx="6">
                  <c:v>40915</c:v>
                </c:pt>
                <c:pt idx="7">
                  <c:v>40916</c:v>
                </c:pt>
                <c:pt idx="8">
                  <c:v>40917</c:v>
                </c:pt>
                <c:pt idx="9">
                  <c:v>40918</c:v>
                </c:pt>
                <c:pt idx="10">
                  <c:v>40919</c:v>
                </c:pt>
                <c:pt idx="11">
                  <c:v>40920</c:v>
                </c:pt>
                <c:pt idx="12">
                  <c:v>40921</c:v>
                </c:pt>
                <c:pt idx="13">
                  <c:v>40922</c:v>
                </c:pt>
                <c:pt idx="14">
                  <c:v>40923</c:v>
                </c:pt>
                <c:pt idx="15">
                  <c:v>40924</c:v>
                </c:pt>
                <c:pt idx="16">
                  <c:v>40925</c:v>
                </c:pt>
                <c:pt idx="17">
                  <c:v>40926</c:v>
                </c:pt>
                <c:pt idx="18">
                  <c:v>40927</c:v>
                </c:pt>
                <c:pt idx="19">
                  <c:v>40928</c:v>
                </c:pt>
                <c:pt idx="20">
                  <c:v>40929</c:v>
                </c:pt>
                <c:pt idx="21">
                  <c:v>40930</c:v>
                </c:pt>
                <c:pt idx="22">
                  <c:v>40931</c:v>
                </c:pt>
                <c:pt idx="23">
                  <c:v>40932</c:v>
                </c:pt>
                <c:pt idx="24">
                  <c:v>40933</c:v>
                </c:pt>
                <c:pt idx="25">
                  <c:v>40934</c:v>
                </c:pt>
                <c:pt idx="26">
                  <c:v>40935</c:v>
                </c:pt>
                <c:pt idx="27">
                  <c:v>40936</c:v>
                </c:pt>
                <c:pt idx="28">
                  <c:v>40937</c:v>
                </c:pt>
                <c:pt idx="29">
                  <c:v>40938</c:v>
                </c:pt>
                <c:pt idx="30">
                  <c:v>40939</c:v>
                </c:pt>
                <c:pt idx="31">
                  <c:v>40940</c:v>
                </c:pt>
                <c:pt idx="32">
                  <c:v>40941</c:v>
                </c:pt>
                <c:pt idx="33">
                  <c:v>40942</c:v>
                </c:pt>
                <c:pt idx="34">
                  <c:v>40943</c:v>
                </c:pt>
                <c:pt idx="35">
                  <c:v>40944</c:v>
                </c:pt>
                <c:pt idx="36">
                  <c:v>40945</c:v>
                </c:pt>
                <c:pt idx="37">
                  <c:v>40946</c:v>
                </c:pt>
                <c:pt idx="38">
                  <c:v>40947</c:v>
                </c:pt>
                <c:pt idx="39">
                  <c:v>40948</c:v>
                </c:pt>
                <c:pt idx="40">
                  <c:v>40949</c:v>
                </c:pt>
                <c:pt idx="41">
                  <c:v>40950</c:v>
                </c:pt>
                <c:pt idx="42">
                  <c:v>40951</c:v>
                </c:pt>
                <c:pt idx="43">
                  <c:v>40952</c:v>
                </c:pt>
                <c:pt idx="44">
                  <c:v>40953</c:v>
                </c:pt>
                <c:pt idx="45">
                  <c:v>40954</c:v>
                </c:pt>
                <c:pt idx="46">
                  <c:v>40955</c:v>
                </c:pt>
                <c:pt idx="47">
                  <c:v>40956</c:v>
                </c:pt>
                <c:pt idx="48">
                  <c:v>40957</c:v>
                </c:pt>
                <c:pt idx="49">
                  <c:v>40958</c:v>
                </c:pt>
                <c:pt idx="50">
                  <c:v>40959</c:v>
                </c:pt>
                <c:pt idx="51">
                  <c:v>40960</c:v>
                </c:pt>
                <c:pt idx="52">
                  <c:v>40961</c:v>
                </c:pt>
                <c:pt idx="53">
                  <c:v>40962</c:v>
                </c:pt>
                <c:pt idx="54">
                  <c:v>40963</c:v>
                </c:pt>
                <c:pt idx="55">
                  <c:v>40964</c:v>
                </c:pt>
                <c:pt idx="56">
                  <c:v>40965</c:v>
                </c:pt>
                <c:pt idx="57">
                  <c:v>40966</c:v>
                </c:pt>
                <c:pt idx="58">
                  <c:v>40967</c:v>
                </c:pt>
                <c:pt idx="59">
                  <c:v>40968</c:v>
                </c:pt>
                <c:pt idx="60">
                  <c:v>40969</c:v>
                </c:pt>
                <c:pt idx="61">
                  <c:v>40970</c:v>
                </c:pt>
                <c:pt idx="62">
                  <c:v>40971</c:v>
                </c:pt>
                <c:pt idx="63">
                  <c:v>40972</c:v>
                </c:pt>
                <c:pt idx="64">
                  <c:v>40973</c:v>
                </c:pt>
                <c:pt idx="65">
                  <c:v>40974</c:v>
                </c:pt>
                <c:pt idx="66">
                  <c:v>40975</c:v>
                </c:pt>
                <c:pt idx="67">
                  <c:v>40976</c:v>
                </c:pt>
                <c:pt idx="68">
                  <c:v>40977</c:v>
                </c:pt>
                <c:pt idx="69">
                  <c:v>40978</c:v>
                </c:pt>
                <c:pt idx="70">
                  <c:v>40979</c:v>
                </c:pt>
                <c:pt idx="71">
                  <c:v>40980</c:v>
                </c:pt>
                <c:pt idx="72">
                  <c:v>40981</c:v>
                </c:pt>
                <c:pt idx="73">
                  <c:v>40982</c:v>
                </c:pt>
                <c:pt idx="74">
                  <c:v>40983</c:v>
                </c:pt>
                <c:pt idx="75">
                  <c:v>40984</c:v>
                </c:pt>
                <c:pt idx="76">
                  <c:v>40985</c:v>
                </c:pt>
                <c:pt idx="77">
                  <c:v>40986</c:v>
                </c:pt>
                <c:pt idx="78">
                  <c:v>40987</c:v>
                </c:pt>
                <c:pt idx="79">
                  <c:v>40988</c:v>
                </c:pt>
                <c:pt idx="80">
                  <c:v>40989</c:v>
                </c:pt>
                <c:pt idx="81">
                  <c:v>40990</c:v>
                </c:pt>
                <c:pt idx="82">
                  <c:v>40991</c:v>
                </c:pt>
                <c:pt idx="83">
                  <c:v>40992</c:v>
                </c:pt>
                <c:pt idx="84">
                  <c:v>40993</c:v>
                </c:pt>
                <c:pt idx="85">
                  <c:v>40994</c:v>
                </c:pt>
                <c:pt idx="86">
                  <c:v>40995</c:v>
                </c:pt>
                <c:pt idx="87">
                  <c:v>40996</c:v>
                </c:pt>
                <c:pt idx="88">
                  <c:v>40997</c:v>
                </c:pt>
                <c:pt idx="89">
                  <c:v>40998</c:v>
                </c:pt>
                <c:pt idx="90">
                  <c:v>40999</c:v>
                </c:pt>
                <c:pt idx="91">
                  <c:v>41000</c:v>
                </c:pt>
                <c:pt idx="92">
                  <c:v>41001</c:v>
                </c:pt>
                <c:pt idx="93">
                  <c:v>41002</c:v>
                </c:pt>
                <c:pt idx="94">
                  <c:v>41003</c:v>
                </c:pt>
                <c:pt idx="95">
                  <c:v>41004</c:v>
                </c:pt>
                <c:pt idx="96">
                  <c:v>41005</c:v>
                </c:pt>
                <c:pt idx="97">
                  <c:v>41006</c:v>
                </c:pt>
                <c:pt idx="98">
                  <c:v>41007</c:v>
                </c:pt>
                <c:pt idx="99">
                  <c:v>41008</c:v>
                </c:pt>
                <c:pt idx="100">
                  <c:v>41009</c:v>
                </c:pt>
                <c:pt idx="101">
                  <c:v>41010</c:v>
                </c:pt>
                <c:pt idx="102">
                  <c:v>41011</c:v>
                </c:pt>
                <c:pt idx="103">
                  <c:v>41012</c:v>
                </c:pt>
                <c:pt idx="104">
                  <c:v>41013</c:v>
                </c:pt>
                <c:pt idx="105">
                  <c:v>41014</c:v>
                </c:pt>
                <c:pt idx="106">
                  <c:v>41015</c:v>
                </c:pt>
                <c:pt idx="107">
                  <c:v>41016</c:v>
                </c:pt>
                <c:pt idx="108">
                  <c:v>41017</c:v>
                </c:pt>
                <c:pt idx="109">
                  <c:v>41018</c:v>
                </c:pt>
                <c:pt idx="110">
                  <c:v>41019</c:v>
                </c:pt>
                <c:pt idx="111">
                  <c:v>41020</c:v>
                </c:pt>
                <c:pt idx="112">
                  <c:v>41021</c:v>
                </c:pt>
                <c:pt idx="113">
                  <c:v>41022</c:v>
                </c:pt>
                <c:pt idx="114">
                  <c:v>41023</c:v>
                </c:pt>
                <c:pt idx="115">
                  <c:v>41024</c:v>
                </c:pt>
                <c:pt idx="116">
                  <c:v>41025</c:v>
                </c:pt>
                <c:pt idx="117">
                  <c:v>41026</c:v>
                </c:pt>
                <c:pt idx="118">
                  <c:v>41027</c:v>
                </c:pt>
                <c:pt idx="119">
                  <c:v>41028</c:v>
                </c:pt>
                <c:pt idx="120">
                  <c:v>41029</c:v>
                </c:pt>
                <c:pt idx="121">
                  <c:v>41030</c:v>
                </c:pt>
                <c:pt idx="122">
                  <c:v>41031</c:v>
                </c:pt>
                <c:pt idx="123">
                  <c:v>41032</c:v>
                </c:pt>
                <c:pt idx="124">
                  <c:v>41033</c:v>
                </c:pt>
                <c:pt idx="125">
                  <c:v>41034</c:v>
                </c:pt>
                <c:pt idx="126">
                  <c:v>41035</c:v>
                </c:pt>
                <c:pt idx="127">
                  <c:v>41036</c:v>
                </c:pt>
                <c:pt idx="128">
                  <c:v>41037</c:v>
                </c:pt>
                <c:pt idx="129">
                  <c:v>41038</c:v>
                </c:pt>
                <c:pt idx="130">
                  <c:v>41039</c:v>
                </c:pt>
                <c:pt idx="131">
                  <c:v>41040</c:v>
                </c:pt>
                <c:pt idx="132">
                  <c:v>41041</c:v>
                </c:pt>
                <c:pt idx="133">
                  <c:v>41042</c:v>
                </c:pt>
                <c:pt idx="134">
                  <c:v>41043</c:v>
                </c:pt>
                <c:pt idx="135">
                  <c:v>41044</c:v>
                </c:pt>
                <c:pt idx="136">
                  <c:v>41045</c:v>
                </c:pt>
                <c:pt idx="137">
                  <c:v>41046</c:v>
                </c:pt>
                <c:pt idx="138">
                  <c:v>41047</c:v>
                </c:pt>
                <c:pt idx="139">
                  <c:v>41048</c:v>
                </c:pt>
                <c:pt idx="140">
                  <c:v>41049</c:v>
                </c:pt>
                <c:pt idx="141">
                  <c:v>41050</c:v>
                </c:pt>
                <c:pt idx="142">
                  <c:v>41051</c:v>
                </c:pt>
                <c:pt idx="143">
                  <c:v>41052</c:v>
                </c:pt>
                <c:pt idx="144">
                  <c:v>41053</c:v>
                </c:pt>
                <c:pt idx="145">
                  <c:v>41054</c:v>
                </c:pt>
                <c:pt idx="146">
                  <c:v>41055</c:v>
                </c:pt>
                <c:pt idx="147">
                  <c:v>41056</c:v>
                </c:pt>
                <c:pt idx="148">
                  <c:v>41057</c:v>
                </c:pt>
                <c:pt idx="149">
                  <c:v>41058</c:v>
                </c:pt>
                <c:pt idx="150">
                  <c:v>41059</c:v>
                </c:pt>
                <c:pt idx="151">
                  <c:v>41060</c:v>
                </c:pt>
                <c:pt idx="152">
                  <c:v>41061</c:v>
                </c:pt>
                <c:pt idx="153">
                  <c:v>41062</c:v>
                </c:pt>
                <c:pt idx="154">
                  <c:v>41063</c:v>
                </c:pt>
                <c:pt idx="155">
                  <c:v>41064</c:v>
                </c:pt>
                <c:pt idx="156">
                  <c:v>41065</c:v>
                </c:pt>
                <c:pt idx="157">
                  <c:v>41066</c:v>
                </c:pt>
                <c:pt idx="158">
                  <c:v>41067</c:v>
                </c:pt>
                <c:pt idx="159">
                  <c:v>41068</c:v>
                </c:pt>
                <c:pt idx="160">
                  <c:v>41069</c:v>
                </c:pt>
                <c:pt idx="161">
                  <c:v>41070</c:v>
                </c:pt>
                <c:pt idx="162">
                  <c:v>41071</c:v>
                </c:pt>
                <c:pt idx="163">
                  <c:v>41072</c:v>
                </c:pt>
                <c:pt idx="164">
                  <c:v>41073</c:v>
                </c:pt>
                <c:pt idx="165">
                  <c:v>41074</c:v>
                </c:pt>
                <c:pt idx="166">
                  <c:v>41075</c:v>
                </c:pt>
                <c:pt idx="167">
                  <c:v>41076</c:v>
                </c:pt>
                <c:pt idx="168">
                  <c:v>41077</c:v>
                </c:pt>
                <c:pt idx="169">
                  <c:v>41078</c:v>
                </c:pt>
                <c:pt idx="170">
                  <c:v>41079</c:v>
                </c:pt>
                <c:pt idx="171">
                  <c:v>41080</c:v>
                </c:pt>
                <c:pt idx="172">
                  <c:v>41081</c:v>
                </c:pt>
                <c:pt idx="173">
                  <c:v>41082</c:v>
                </c:pt>
                <c:pt idx="174">
                  <c:v>41083</c:v>
                </c:pt>
                <c:pt idx="175">
                  <c:v>41084</c:v>
                </c:pt>
                <c:pt idx="176">
                  <c:v>41085</c:v>
                </c:pt>
                <c:pt idx="177">
                  <c:v>41086</c:v>
                </c:pt>
                <c:pt idx="178">
                  <c:v>41087</c:v>
                </c:pt>
                <c:pt idx="179">
                  <c:v>41088</c:v>
                </c:pt>
                <c:pt idx="180">
                  <c:v>41089</c:v>
                </c:pt>
                <c:pt idx="181">
                  <c:v>41090</c:v>
                </c:pt>
                <c:pt idx="182">
                  <c:v>41091</c:v>
                </c:pt>
                <c:pt idx="183">
                  <c:v>41092</c:v>
                </c:pt>
                <c:pt idx="184">
                  <c:v>41093</c:v>
                </c:pt>
                <c:pt idx="185">
                  <c:v>41094</c:v>
                </c:pt>
                <c:pt idx="186">
                  <c:v>41095</c:v>
                </c:pt>
                <c:pt idx="187">
                  <c:v>41096</c:v>
                </c:pt>
                <c:pt idx="188">
                  <c:v>41097</c:v>
                </c:pt>
                <c:pt idx="189">
                  <c:v>41098</c:v>
                </c:pt>
                <c:pt idx="190">
                  <c:v>41099</c:v>
                </c:pt>
                <c:pt idx="191">
                  <c:v>41100</c:v>
                </c:pt>
                <c:pt idx="192">
                  <c:v>41101</c:v>
                </c:pt>
                <c:pt idx="193">
                  <c:v>41102</c:v>
                </c:pt>
                <c:pt idx="194">
                  <c:v>41103</c:v>
                </c:pt>
                <c:pt idx="195">
                  <c:v>41104</c:v>
                </c:pt>
                <c:pt idx="196">
                  <c:v>41105</c:v>
                </c:pt>
                <c:pt idx="197">
                  <c:v>41106</c:v>
                </c:pt>
                <c:pt idx="198">
                  <c:v>41107</c:v>
                </c:pt>
                <c:pt idx="199">
                  <c:v>41108</c:v>
                </c:pt>
                <c:pt idx="200">
                  <c:v>41109</c:v>
                </c:pt>
                <c:pt idx="201">
                  <c:v>41110</c:v>
                </c:pt>
                <c:pt idx="202">
                  <c:v>41111</c:v>
                </c:pt>
                <c:pt idx="203">
                  <c:v>41112</c:v>
                </c:pt>
                <c:pt idx="204">
                  <c:v>41113</c:v>
                </c:pt>
                <c:pt idx="205">
                  <c:v>41114</c:v>
                </c:pt>
                <c:pt idx="206">
                  <c:v>41115</c:v>
                </c:pt>
                <c:pt idx="207">
                  <c:v>41116</c:v>
                </c:pt>
                <c:pt idx="208">
                  <c:v>41117</c:v>
                </c:pt>
                <c:pt idx="209">
                  <c:v>41118</c:v>
                </c:pt>
                <c:pt idx="210">
                  <c:v>41119</c:v>
                </c:pt>
                <c:pt idx="211">
                  <c:v>41120</c:v>
                </c:pt>
                <c:pt idx="212">
                  <c:v>41121</c:v>
                </c:pt>
                <c:pt idx="213">
                  <c:v>41122</c:v>
                </c:pt>
                <c:pt idx="214">
                  <c:v>41123</c:v>
                </c:pt>
                <c:pt idx="215">
                  <c:v>41124</c:v>
                </c:pt>
                <c:pt idx="216">
                  <c:v>41125</c:v>
                </c:pt>
                <c:pt idx="217">
                  <c:v>41126</c:v>
                </c:pt>
                <c:pt idx="218">
                  <c:v>41127</c:v>
                </c:pt>
                <c:pt idx="219">
                  <c:v>41128</c:v>
                </c:pt>
                <c:pt idx="220">
                  <c:v>41129</c:v>
                </c:pt>
                <c:pt idx="221">
                  <c:v>41130</c:v>
                </c:pt>
                <c:pt idx="222">
                  <c:v>41131</c:v>
                </c:pt>
                <c:pt idx="223">
                  <c:v>41132</c:v>
                </c:pt>
                <c:pt idx="224">
                  <c:v>41133</c:v>
                </c:pt>
                <c:pt idx="225">
                  <c:v>41134</c:v>
                </c:pt>
                <c:pt idx="226">
                  <c:v>41135</c:v>
                </c:pt>
                <c:pt idx="227">
                  <c:v>41136</c:v>
                </c:pt>
                <c:pt idx="228">
                  <c:v>41137</c:v>
                </c:pt>
                <c:pt idx="229">
                  <c:v>41138</c:v>
                </c:pt>
                <c:pt idx="230">
                  <c:v>41139</c:v>
                </c:pt>
                <c:pt idx="231">
                  <c:v>41140</c:v>
                </c:pt>
                <c:pt idx="232">
                  <c:v>41141</c:v>
                </c:pt>
                <c:pt idx="233">
                  <c:v>41142</c:v>
                </c:pt>
                <c:pt idx="234">
                  <c:v>41143</c:v>
                </c:pt>
                <c:pt idx="235">
                  <c:v>41144</c:v>
                </c:pt>
                <c:pt idx="236">
                  <c:v>41145</c:v>
                </c:pt>
                <c:pt idx="237">
                  <c:v>41146</c:v>
                </c:pt>
                <c:pt idx="238">
                  <c:v>41147</c:v>
                </c:pt>
                <c:pt idx="239">
                  <c:v>41148</c:v>
                </c:pt>
                <c:pt idx="240">
                  <c:v>41149</c:v>
                </c:pt>
                <c:pt idx="241">
                  <c:v>41150</c:v>
                </c:pt>
                <c:pt idx="242">
                  <c:v>41151</c:v>
                </c:pt>
                <c:pt idx="243">
                  <c:v>41152</c:v>
                </c:pt>
                <c:pt idx="244">
                  <c:v>41153</c:v>
                </c:pt>
                <c:pt idx="245">
                  <c:v>41154</c:v>
                </c:pt>
                <c:pt idx="246">
                  <c:v>41155</c:v>
                </c:pt>
                <c:pt idx="247">
                  <c:v>41156</c:v>
                </c:pt>
                <c:pt idx="248">
                  <c:v>41157</c:v>
                </c:pt>
                <c:pt idx="249">
                  <c:v>41158</c:v>
                </c:pt>
                <c:pt idx="250">
                  <c:v>41159</c:v>
                </c:pt>
                <c:pt idx="251">
                  <c:v>41160</c:v>
                </c:pt>
                <c:pt idx="252">
                  <c:v>41161</c:v>
                </c:pt>
                <c:pt idx="253">
                  <c:v>41162</c:v>
                </c:pt>
                <c:pt idx="254">
                  <c:v>41163</c:v>
                </c:pt>
                <c:pt idx="255">
                  <c:v>41164</c:v>
                </c:pt>
                <c:pt idx="256">
                  <c:v>41165</c:v>
                </c:pt>
                <c:pt idx="257">
                  <c:v>41166</c:v>
                </c:pt>
                <c:pt idx="258">
                  <c:v>41167</c:v>
                </c:pt>
                <c:pt idx="259">
                  <c:v>41168</c:v>
                </c:pt>
                <c:pt idx="260">
                  <c:v>41169</c:v>
                </c:pt>
                <c:pt idx="261">
                  <c:v>41170</c:v>
                </c:pt>
                <c:pt idx="262">
                  <c:v>41171</c:v>
                </c:pt>
                <c:pt idx="263">
                  <c:v>41172</c:v>
                </c:pt>
                <c:pt idx="264">
                  <c:v>41173</c:v>
                </c:pt>
                <c:pt idx="265">
                  <c:v>41174</c:v>
                </c:pt>
                <c:pt idx="266">
                  <c:v>41175</c:v>
                </c:pt>
                <c:pt idx="267">
                  <c:v>41176</c:v>
                </c:pt>
                <c:pt idx="268">
                  <c:v>41177</c:v>
                </c:pt>
                <c:pt idx="269">
                  <c:v>41178</c:v>
                </c:pt>
                <c:pt idx="270">
                  <c:v>41179</c:v>
                </c:pt>
                <c:pt idx="271">
                  <c:v>41180</c:v>
                </c:pt>
                <c:pt idx="272">
                  <c:v>41181</c:v>
                </c:pt>
                <c:pt idx="273">
                  <c:v>41182</c:v>
                </c:pt>
                <c:pt idx="274">
                  <c:v>41183</c:v>
                </c:pt>
                <c:pt idx="275">
                  <c:v>41184</c:v>
                </c:pt>
                <c:pt idx="276">
                  <c:v>41185</c:v>
                </c:pt>
                <c:pt idx="277">
                  <c:v>41186</c:v>
                </c:pt>
                <c:pt idx="278">
                  <c:v>41187</c:v>
                </c:pt>
                <c:pt idx="279">
                  <c:v>41188</c:v>
                </c:pt>
                <c:pt idx="280">
                  <c:v>41189</c:v>
                </c:pt>
                <c:pt idx="281">
                  <c:v>41190</c:v>
                </c:pt>
                <c:pt idx="282">
                  <c:v>41191</c:v>
                </c:pt>
                <c:pt idx="283">
                  <c:v>41192</c:v>
                </c:pt>
                <c:pt idx="284">
                  <c:v>41193</c:v>
                </c:pt>
                <c:pt idx="285">
                  <c:v>41194</c:v>
                </c:pt>
                <c:pt idx="286">
                  <c:v>41195</c:v>
                </c:pt>
                <c:pt idx="287">
                  <c:v>41196</c:v>
                </c:pt>
                <c:pt idx="288">
                  <c:v>41197</c:v>
                </c:pt>
                <c:pt idx="289">
                  <c:v>41198</c:v>
                </c:pt>
                <c:pt idx="290">
                  <c:v>41199</c:v>
                </c:pt>
                <c:pt idx="291">
                  <c:v>41200</c:v>
                </c:pt>
                <c:pt idx="292">
                  <c:v>41201</c:v>
                </c:pt>
                <c:pt idx="293">
                  <c:v>41202</c:v>
                </c:pt>
                <c:pt idx="294">
                  <c:v>41203</c:v>
                </c:pt>
                <c:pt idx="295">
                  <c:v>41204</c:v>
                </c:pt>
                <c:pt idx="296">
                  <c:v>41205</c:v>
                </c:pt>
                <c:pt idx="297">
                  <c:v>41206</c:v>
                </c:pt>
                <c:pt idx="298">
                  <c:v>41207</c:v>
                </c:pt>
                <c:pt idx="299">
                  <c:v>41208</c:v>
                </c:pt>
                <c:pt idx="300">
                  <c:v>41209</c:v>
                </c:pt>
                <c:pt idx="301">
                  <c:v>41210</c:v>
                </c:pt>
                <c:pt idx="302">
                  <c:v>41211</c:v>
                </c:pt>
                <c:pt idx="303">
                  <c:v>41212</c:v>
                </c:pt>
                <c:pt idx="304">
                  <c:v>41213</c:v>
                </c:pt>
                <c:pt idx="305">
                  <c:v>41214</c:v>
                </c:pt>
                <c:pt idx="306">
                  <c:v>41215</c:v>
                </c:pt>
                <c:pt idx="307">
                  <c:v>41216</c:v>
                </c:pt>
                <c:pt idx="308">
                  <c:v>41217</c:v>
                </c:pt>
                <c:pt idx="309">
                  <c:v>41218</c:v>
                </c:pt>
                <c:pt idx="310">
                  <c:v>41219</c:v>
                </c:pt>
                <c:pt idx="311">
                  <c:v>41220</c:v>
                </c:pt>
                <c:pt idx="312">
                  <c:v>41221</c:v>
                </c:pt>
                <c:pt idx="313">
                  <c:v>41222</c:v>
                </c:pt>
                <c:pt idx="314">
                  <c:v>41223</c:v>
                </c:pt>
                <c:pt idx="315">
                  <c:v>41224</c:v>
                </c:pt>
                <c:pt idx="316">
                  <c:v>41225</c:v>
                </c:pt>
                <c:pt idx="317">
                  <c:v>41226</c:v>
                </c:pt>
                <c:pt idx="318">
                  <c:v>41227</c:v>
                </c:pt>
                <c:pt idx="319">
                  <c:v>41228</c:v>
                </c:pt>
                <c:pt idx="320">
                  <c:v>41229</c:v>
                </c:pt>
                <c:pt idx="321">
                  <c:v>41230</c:v>
                </c:pt>
                <c:pt idx="322">
                  <c:v>41231</c:v>
                </c:pt>
                <c:pt idx="323">
                  <c:v>41232</c:v>
                </c:pt>
                <c:pt idx="324">
                  <c:v>41233</c:v>
                </c:pt>
                <c:pt idx="325">
                  <c:v>41234</c:v>
                </c:pt>
                <c:pt idx="326">
                  <c:v>41235</c:v>
                </c:pt>
                <c:pt idx="327">
                  <c:v>41236</c:v>
                </c:pt>
                <c:pt idx="328">
                  <c:v>41237</c:v>
                </c:pt>
                <c:pt idx="329">
                  <c:v>41238</c:v>
                </c:pt>
                <c:pt idx="330">
                  <c:v>41239</c:v>
                </c:pt>
                <c:pt idx="331">
                  <c:v>41240</c:v>
                </c:pt>
                <c:pt idx="332">
                  <c:v>41241</c:v>
                </c:pt>
                <c:pt idx="333">
                  <c:v>41242</c:v>
                </c:pt>
                <c:pt idx="334">
                  <c:v>41243</c:v>
                </c:pt>
                <c:pt idx="335">
                  <c:v>41244</c:v>
                </c:pt>
                <c:pt idx="336">
                  <c:v>41245</c:v>
                </c:pt>
                <c:pt idx="337">
                  <c:v>41246</c:v>
                </c:pt>
                <c:pt idx="338">
                  <c:v>41247</c:v>
                </c:pt>
                <c:pt idx="339">
                  <c:v>41248</c:v>
                </c:pt>
                <c:pt idx="340">
                  <c:v>41249</c:v>
                </c:pt>
                <c:pt idx="341">
                  <c:v>41250</c:v>
                </c:pt>
                <c:pt idx="342">
                  <c:v>41251</c:v>
                </c:pt>
                <c:pt idx="343">
                  <c:v>41252</c:v>
                </c:pt>
                <c:pt idx="344">
                  <c:v>41253</c:v>
                </c:pt>
                <c:pt idx="345">
                  <c:v>41254</c:v>
                </c:pt>
                <c:pt idx="346">
                  <c:v>41255</c:v>
                </c:pt>
                <c:pt idx="347">
                  <c:v>41256</c:v>
                </c:pt>
                <c:pt idx="348">
                  <c:v>41257</c:v>
                </c:pt>
                <c:pt idx="349">
                  <c:v>41258</c:v>
                </c:pt>
                <c:pt idx="350">
                  <c:v>41259</c:v>
                </c:pt>
                <c:pt idx="351">
                  <c:v>41260</c:v>
                </c:pt>
                <c:pt idx="352">
                  <c:v>41261</c:v>
                </c:pt>
                <c:pt idx="353">
                  <c:v>41262</c:v>
                </c:pt>
                <c:pt idx="354">
                  <c:v>41263</c:v>
                </c:pt>
                <c:pt idx="355">
                  <c:v>41264</c:v>
                </c:pt>
                <c:pt idx="356">
                  <c:v>41265</c:v>
                </c:pt>
                <c:pt idx="357">
                  <c:v>41266</c:v>
                </c:pt>
                <c:pt idx="358">
                  <c:v>41267</c:v>
                </c:pt>
                <c:pt idx="359">
                  <c:v>41268</c:v>
                </c:pt>
                <c:pt idx="360">
                  <c:v>41269</c:v>
                </c:pt>
                <c:pt idx="361">
                  <c:v>41270</c:v>
                </c:pt>
                <c:pt idx="362">
                  <c:v>41271</c:v>
                </c:pt>
                <c:pt idx="363">
                  <c:v>41272</c:v>
                </c:pt>
                <c:pt idx="364">
                  <c:v>41273</c:v>
                </c:pt>
                <c:pt idx="365">
                  <c:v>41274</c:v>
                </c:pt>
              </c:numCache>
            </c:numRef>
          </c:cat>
          <c:val>
            <c:numRef>
              <c:f>'Napi Árak_Napi mennyiségek'!$B$3:$B$368</c:f>
              <c:numCache>
                <c:formatCode>[$-1040E]#,##0.00;\-#,##0.00</c:formatCode>
                <c:ptCount val="366"/>
                <c:pt idx="0">
                  <c:v>18.947583333333331</c:v>
                </c:pt>
                <c:pt idx="1">
                  <c:v>36.069041666666664</c:v>
                </c:pt>
                <c:pt idx="2">
                  <c:v>59.187083333333334</c:v>
                </c:pt>
                <c:pt idx="3">
                  <c:v>44.466374999999999</c:v>
                </c:pt>
                <c:pt idx="4">
                  <c:v>44.500166666666665</c:v>
                </c:pt>
                <c:pt idx="5">
                  <c:v>34.435291666666664</c:v>
                </c:pt>
                <c:pt idx="6">
                  <c:v>71.994291666666669</c:v>
                </c:pt>
                <c:pt idx="7">
                  <c:v>54.873083333333341</c:v>
                </c:pt>
                <c:pt idx="8">
                  <c:v>52.417958333333338</c:v>
                </c:pt>
                <c:pt idx="9">
                  <c:v>52.533374999999985</c:v>
                </c:pt>
                <c:pt idx="10">
                  <c:v>47.641375000000011</c:v>
                </c:pt>
                <c:pt idx="11">
                  <c:v>74.696874999999991</c:v>
                </c:pt>
                <c:pt idx="12">
                  <c:v>51.118750000000006</c:v>
                </c:pt>
                <c:pt idx="13">
                  <c:v>44.594333333333331</c:v>
                </c:pt>
                <c:pt idx="14">
                  <c:v>45.665791666666671</c:v>
                </c:pt>
                <c:pt idx="15">
                  <c:v>53.329541666666671</c:v>
                </c:pt>
                <c:pt idx="16">
                  <c:v>59.300916666666673</c:v>
                </c:pt>
                <c:pt idx="17">
                  <c:v>76.923041666666677</c:v>
                </c:pt>
                <c:pt idx="18">
                  <c:v>65.420958333333331</c:v>
                </c:pt>
                <c:pt idx="19">
                  <c:v>73.01366666666668</c:v>
                </c:pt>
                <c:pt idx="20">
                  <c:v>55.668000000000006</c:v>
                </c:pt>
                <c:pt idx="21">
                  <c:v>49.480291666666659</c:v>
                </c:pt>
                <c:pt idx="22">
                  <c:v>53.366500000000009</c:v>
                </c:pt>
                <c:pt idx="23">
                  <c:v>100.08204166666667</c:v>
                </c:pt>
                <c:pt idx="24">
                  <c:v>53.800624999999997</c:v>
                </c:pt>
                <c:pt idx="25">
                  <c:v>78.625000000000014</c:v>
                </c:pt>
                <c:pt idx="26">
                  <c:v>64.945708333333329</c:v>
                </c:pt>
                <c:pt idx="27">
                  <c:v>56.29570833333333</c:v>
                </c:pt>
                <c:pt idx="28">
                  <c:v>47.708333333333343</c:v>
                </c:pt>
                <c:pt idx="29">
                  <c:v>51.286708333333337</c:v>
                </c:pt>
                <c:pt idx="30">
                  <c:v>65.505125000000007</c:v>
                </c:pt>
                <c:pt idx="31">
                  <c:v>52.015375000000006</c:v>
                </c:pt>
                <c:pt idx="32">
                  <c:v>59.616999999999997</c:v>
                </c:pt>
                <c:pt idx="33">
                  <c:v>68.43783333333333</c:v>
                </c:pt>
                <c:pt idx="34">
                  <c:v>80.583666666666673</c:v>
                </c:pt>
                <c:pt idx="35">
                  <c:v>53.737124999999999</c:v>
                </c:pt>
                <c:pt idx="36">
                  <c:v>74.112749999999991</c:v>
                </c:pt>
                <c:pt idx="37">
                  <c:v>77.518708333333336</c:v>
                </c:pt>
                <c:pt idx="38">
                  <c:v>96.765416666666667</c:v>
                </c:pt>
                <c:pt idx="39">
                  <c:v>90.643833333333347</c:v>
                </c:pt>
                <c:pt idx="40">
                  <c:v>91.332624999999993</c:v>
                </c:pt>
                <c:pt idx="41">
                  <c:v>109.91824999999999</c:v>
                </c:pt>
                <c:pt idx="42">
                  <c:v>90.401875000000004</c:v>
                </c:pt>
                <c:pt idx="43">
                  <c:v>89.207583333333332</c:v>
                </c:pt>
                <c:pt idx="44">
                  <c:v>100.2795</c:v>
                </c:pt>
                <c:pt idx="45">
                  <c:v>79.168083333333342</c:v>
                </c:pt>
                <c:pt idx="46">
                  <c:v>145.04512499999998</c:v>
                </c:pt>
                <c:pt idx="47">
                  <c:v>64.301458333333343</c:v>
                </c:pt>
                <c:pt idx="48">
                  <c:v>53.500874999999986</c:v>
                </c:pt>
                <c:pt idx="49">
                  <c:v>56.015625</c:v>
                </c:pt>
                <c:pt idx="50">
                  <c:v>86.031541666666669</c:v>
                </c:pt>
                <c:pt idx="51">
                  <c:v>72.102125000000001</c:v>
                </c:pt>
                <c:pt idx="52">
                  <c:v>76.512749999999997</c:v>
                </c:pt>
                <c:pt idx="53">
                  <c:v>98.837541666666667</c:v>
                </c:pt>
                <c:pt idx="54">
                  <c:v>49.749291666666664</c:v>
                </c:pt>
                <c:pt idx="55">
                  <c:v>73.736000000000004</c:v>
                </c:pt>
                <c:pt idx="56">
                  <c:v>53.817874999999994</c:v>
                </c:pt>
                <c:pt idx="57">
                  <c:v>51.888458333333318</c:v>
                </c:pt>
                <c:pt idx="58">
                  <c:v>46.40645833333334</c:v>
                </c:pt>
                <c:pt idx="59">
                  <c:v>57.961458333333333</c:v>
                </c:pt>
                <c:pt idx="60">
                  <c:v>49.04441666666667</c:v>
                </c:pt>
                <c:pt idx="61">
                  <c:v>52.168124999999982</c:v>
                </c:pt>
                <c:pt idx="62">
                  <c:v>48.096000000000004</c:v>
                </c:pt>
                <c:pt idx="63">
                  <c:v>37.89908333333333</c:v>
                </c:pt>
                <c:pt idx="64">
                  <c:v>49.332333333333338</c:v>
                </c:pt>
                <c:pt idx="65">
                  <c:v>64.711791666666656</c:v>
                </c:pt>
                <c:pt idx="66">
                  <c:v>73.046875</c:v>
                </c:pt>
                <c:pt idx="67">
                  <c:v>69.946375000000003</c:v>
                </c:pt>
                <c:pt idx="68">
                  <c:v>60.858916666666659</c:v>
                </c:pt>
                <c:pt idx="69">
                  <c:v>58.804249999999989</c:v>
                </c:pt>
                <c:pt idx="70">
                  <c:v>43.072958333333332</c:v>
                </c:pt>
                <c:pt idx="71">
                  <c:v>49.876541666666668</c:v>
                </c:pt>
                <c:pt idx="72">
                  <c:v>56.264416666666655</c:v>
                </c:pt>
                <c:pt idx="73">
                  <c:v>60.201625000000007</c:v>
                </c:pt>
                <c:pt idx="74">
                  <c:v>46.053166666666669</c:v>
                </c:pt>
                <c:pt idx="75">
                  <c:v>48.783250000000002</c:v>
                </c:pt>
                <c:pt idx="76">
                  <c:v>38.412624999999998</c:v>
                </c:pt>
                <c:pt idx="77">
                  <c:v>34.06966666666667</c:v>
                </c:pt>
                <c:pt idx="78">
                  <c:v>43.05104166666667</c:v>
                </c:pt>
                <c:pt idx="79">
                  <c:v>46.871999999999993</c:v>
                </c:pt>
                <c:pt idx="80">
                  <c:v>45.476874999999986</c:v>
                </c:pt>
                <c:pt idx="81">
                  <c:v>45.180041666666661</c:v>
                </c:pt>
                <c:pt idx="82">
                  <c:v>43.553750000000001</c:v>
                </c:pt>
                <c:pt idx="83">
                  <c:v>39.528874999999992</c:v>
                </c:pt>
                <c:pt idx="84">
                  <c:v>26.733869565217393</c:v>
                </c:pt>
                <c:pt idx="85">
                  <c:v>43.721833333333336</c:v>
                </c:pt>
                <c:pt idx="86">
                  <c:v>56.811875000000008</c:v>
                </c:pt>
                <c:pt idx="87">
                  <c:v>38.396124999999991</c:v>
                </c:pt>
                <c:pt idx="88">
                  <c:v>49.150041666666674</c:v>
                </c:pt>
                <c:pt idx="89">
                  <c:v>51.843166666666669</c:v>
                </c:pt>
                <c:pt idx="90">
                  <c:v>27.661083333333337</c:v>
                </c:pt>
                <c:pt idx="91">
                  <c:v>80.652625000000015</c:v>
                </c:pt>
                <c:pt idx="92">
                  <c:v>69.821041666666673</c:v>
                </c:pt>
                <c:pt idx="93">
                  <c:v>53.119875</c:v>
                </c:pt>
                <c:pt idx="94">
                  <c:v>70.816708333333324</c:v>
                </c:pt>
                <c:pt idx="95">
                  <c:v>56.349291666666666</c:v>
                </c:pt>
                <c:pt idx="96">
                  <c:v>61.029416666666663</c:v>
                </c:pt>
                <c:pt idx="97">
                  <c:v>35.24583333333333</c:v>
                </c:pt>
                <c:pt idx="98">
                  <c:v>23.653666666666666</c:v>
                </c:pt>
                <c:pt idx="99">
                  <c:v>19.948791666666665</c:v>
                </c:pt>
                <c:pt idx="100">
                  <c:v>64.735208333333347</c:v>
                </c:pt>
                <c:pt idx="101">
                  <c:v>83.355250000000012</c:v>
                </c:pt>
                <c:pt idx="102">
                  <c:v>59.061874999999993</c:v>
                </c:pt>
                <c:pt idx="103">
                  <c:v>50.382833333333338</c:v>
                </c:pt>
                <c:pt idx="104">
                  <c:v>49.39608333333333</c:v>
                </c:pt>
                <c:pt idx="105">
                  <c:v>32.999458333333337</c:v>
                </c:pt>
                <c:pt idx="106">
                  <c:v>47.711666666666666</c:v>
                </c:pt>
                <c:pt idx="107">
                  <c:v>99.418208333333325</c:v>
                </c:pt>
                <c:pt idx="108">
                  <c:v>52.156500000000001</c:v>
                </c:pt>
                <c:pt idx="109">
                  <c:v>52.199541666666676</c:v>
                </c:pt>
                <c:pt idx="110">
                  <c:v>56.55916666666667</c:v>
                </c:pt>
                <c:pt idx="111">
                  <c:v>45.281749999999995</c:v>
                </c:pt>
                <c:pt idx="112">
                  <c:v>37.468624999999996</c:v>
                </c:pt>
                <c:pt idx="113">
                  <c:v>55.126208333333324</c:v>
                </c:pt>
                <c:pt idx="114">
                  <c:v>53.302083333333343</c:v>
                </c:pt>
                <c:pt idx="115">
                  <c:v>44.334791666666661</c:v>
                </c:pt>
                <c:pt idx="116">
                  <c:v>44.206916666666665</c:v>
                </c:pt>
                <c:pt idx="117">
                  <c:v>43.230125000000008</c:v>
                </c:pt>
                <c:pt idx="118">
                  <c:v>38.646458333333328</c:v>
                </c:pt>
                <c:pt idx="119">
                  <c:v>25.613416666666666</c:v>
                </c:pt>
                <c:pt idx="120">
                  <c:v>36.662666666666659</c:v>
                </c:pt>
                <c:pt idx="121">
                  <c:v>26.688541666666669</c:v>
                </c:pt>
                <c:pt idx="122">
                  <c:v>47.365250000000003</c:v>
                </c:pt>
                <c:pt idx="123">
                  <c:v>51.802250000000008</c:v>
                </c:pt>
                <c:pt idx="124">
                  <c:v>45.758499999999998</c:v>
                </c:pt>
                <c:pt idx="125">
                  <c:v>38.014624999999995</c:v>
                </c:pt>
                <c:pt idx="126">
                  <c:v>31.284708333333338</c:v>
                </c:pt>
                <c:pt idx="127">
                  <c:v>46.563541666666673</c:v>
                </c:pt>
                <c:pt idx="128">
                  <c:v>41.789166666666667</c:v>
                </c:pt>
                <c:pt idx="129">
                  <c:v>48.447708333333338</c:v>
                </c:pt>
                <c:pt idx="130">
                  <c:v>44.296958333333329</c:v>
                </c:pt>
                <c:pt idx="131">
                  <c:v>45.746916666666664</c:v>
                </c:pt>
                <c:pt idx="132">
                  <c:v>43.890750000000004</c:v>
                </c:pt>
                <c:pt idx="133">
                  <c:v>29.496249999999993</c:v>
                </c:pt>
                <c:pt idx="134">
                  <c:v>41.568875000000013</c:v>
                </c:pt>
                <c:pt idx="135">
                  <c:v>46.413583333333321</c:v>
                </c:pt>
                <c:pt idx="136">
                  <c:v>46.362958333333331</c:v>
                </c:pt>
                <c:pt idx="137">
                  <c:v>55.637083333333322</c:v>
                </c:pt>
                <c:pt idx="138">
                  <c:v>54.508833333333335</c:v>
                </c:pt>
                <c:pt idx="139">
                  <c:v>59.413124999999987</c:v>
                </c:pt>
                <c:pt idx="140">
                  <c:v>28.965374999999998</c:v>
                </c:pt>
                <c:pt idx="141">
                  <c:v>37.742791666666669</c:v>
                </c:pt>
                <c:pt idx="142">
                  <c:v>41.511041666666664</c:v>
                </c:pt>
                <c:pt idx="143">
                  <c:v>46.869708333333335</c:v>
                </c:pt>
                <c:pt idx="144">
                  <c:v>40.639666666666663</c:v>
                </c:pt>
                <c:pt idx="145">
                  <c:v>41.825791666666674</c:v>
                </c:pt>
                <c:pt idx="146">
                  <c:v>44.915458333333333</c:v>
                </c:pt>
                <c:pt idx="147">
                  <c:v>18.218583333333331</c:v>
                </c:pt>
                <c:pt idx="148">
                  <c:v>23.684041666666662</c:v>
                </c:pt>
                <c:pt idx="149">
                  <c:v>37.415374999999997</c:v>
                </c:pt>
                <c:pt idx="150">
                  <c:v>45.373208333333338</c:v>
                </c:pt>
                <c:pt idx="151">
                  <c:v>46.653291666666668</c:v>
                </c:pt>
                <c:pt idx="152">
                  <c:v>41.912749999999996</c:v>
                </c:pt>
                <c:pt idx="153">
                  <c:v>39.854374999999997</c:v>
                </c:pt>
                <c:pt idx="154">
                  <c:v>27.260416666666668</c:v>
                </c:pt>
                <c:pt idx="155">
                  <c:v>43.790916666666668</c:v>
                </c:pt>
                <c:pt idx="156">
                  <c:v>43.750833333333333</c:v>
                </c:pt>
                <c:pt idx="157">
                  <c:v>47.238708333333335</c:v>
                </c:pt>
                <c:pt idx="158">
                  <c:v>42.289916666666663</c:v>
                </c:pt>
                <c:pt idx="159">
                  <c:v>40.444708333333331</c:v>
                </c:pt>
                <c:pt idx="160">
                  <c:v>28.311999999999998</c:v>
                </c:pt>
                <c:pt idx="161">
                  <c:v>27.321249999999992</c:v>
                </c:pt>
                <c:pt idx="162">
                  <c:v>45.591208333333334</c:v>
                </c:pt>
                <c:pt idx="163">
                  <c:v>45.34825</c:v>
                </c:pt>
                <c:pt idx="164">
                  <c:v>48.56108333333335</c:v>
                </c:pt>
                <c:pt idx="165">
                  <c:v>46.277541666666671</c:v>
                </c:pt>
                <c:pt idx="166">
                  <c:v>42.093041666666664</c:v>
                </c:pt>
                <c:pt idx="167">
                  <c:v>33.585000000000001</c:v>
                </c:pt>
                <c:pt idx="168">
                  <c:v>20.491708333333335</c:v>
                </c:pt>
                <c:pt idx="169">
                  <c:v>40.489791666666669</c:v>
                </c:pt>
                <c:pt idx="170">
                  <c:v>50.347666666666669</c:v>
                </c:pt>
                <c:pt idx="171">
                  <c:v>51.274916666666662</c:v>
                </c:pt>
                <c:pt idx="172">
                  <c:v>57.512250000000002</c:v>
                </c:pt>
                <c:pt idx="173">
                  <c:v>39.717666666666666</c:v>
                </c:pt>
                <c:pt idx="174">
                  <c:v>61.048916666666663</c:v>
                </c:pt>
                <c:pt idx="175">
                  <c:v>35.264833333333328</c:v>
                </c:pt>
                <c:pt idx="176">
                  <c:v>41.007750000000009</c:v>
                </c:pt>
                <c:pt idx="177">
                  <c:v>53.042208333333328</c:v>
                </c:pt>
                <c:pt idx="178">
                  <c:v>49.499458333333337</c:v>
                </c:pt>
                <c:pt idx="179">
                  <c:v>56.714500000000015</c:v>
                </c:pt>
                <c:pt idx="180">
                  <c:v>49.651958333333319</c:v>
                </c:pt>
                <c:pt idx="181">
                  <c:v>33.952625000000005</c:v>
                </c:pt>
                <c:pt idx="182">
                  <c:v>54.814833333333333</c:v>
                </c:pt>
                <c:pt idx="183">
                  <c:v>76.823166666666665</c:v>
                </c:pt>
                <c:pt idx="184">
                  <c:v>116.72779166666669</c:v>
                </c:pt>
                <c:pt idx="185">
                  <c:v>81.966208333333341</c:v>
                </c:pt>
                <c:pt idx="186">
                  <c:v>53.699333333333328</c:v>
                </c:pt>
                <c:pt idx="187">
                  <c:v>93.742333333333349</c:v>
                </c:pt>
                <c:pt idx="188">
                  <c:v>52.693166666666677</c:v>
                </c:pt>
                <c:pt idx="189">
                  <c:v>45.580583333333344</c:v>
                </c:pt>
                <c:pt idx="190">
                  <c:v>87.082125000000005</c:v>
                </c:pt>
                <c:pt idx="191">
                  <c:v>79.195416666666674</c:v>
                </c:pt>
                <c:pt idx="192">
                  <c:v>89.520583333333306</c:v>
                </c:pt>
                <c:pt idx="193">
                  <c:v>56.225875000000002</c:v>
                </c:pt>
                <c:pt idx="194">
                  <c:v>61.402208333333334</c:v>
                </c:pt>
                <c:pt idx="195">
                  <c:v>49.095666666666659</c:v>
                </c:pt>
                <c:pt idx="196">
                  <c:v>25.476583333333327</c:v>
                </c:pt>
                <c:pt idx="197">
                  <c:v>45.117083333333341</c:v>
                </c:pt>
                <c:pt idx="198">
                  <c:v>59.493291666666664</c:v>
                </c:pt>
                <c:pt idx="199">
                  <c:v>45.909500000000001</c:v>
                </c:pt>
                <c:pt idx="200">
                  <c:v>55.695958333333323</c:v>
                </c:pt>
                <c:pt idx="201">
                  <c:v>52.240249999999996</c:v>
                </c:pt>
                <c:pt idx="202">
                  <c:v>37.927208333333333</c:v>
                </c:pt>
                <c:pt idx="203">
                  <c:v>26.012208333333334</c:v>
                </c:pt>
                <c:pt idx="204">
                  <c:v>38.183208333333333</c:v>
                </c:pt>
                <c:pt idx="205">
                  <c:v>43.054833333333335</c:v>
                </c:pt>
                <c:pt idx="206">
                  <c:v>47.487666666666662</c:v>
                </c:pt>
                <c:pt idx="207">
                  <c:v>50.636374999999994</c:v>
                </c:pt>
                <c:pt idx="208">
                  <c:v>57.623916666666666</c:v>
                </c:pt>
                <c:pt idx="209">
                  <c:v>44.588166666666659</c:v>
                </c:pt>
                <c:pt idx="210">
                  <c:v>26.514583333333334</c:v>
                </c:pt>
                <c:pt idx="211">
                  <c:v>56.60520833333333</c:v>
                </c:pt>
                <c:pt idx="212">
                  <c:v>57.611791666666669</c:v>
                </c:pt>
                <c:pt idx="213">
                  <c:v>53.783458333333328</c:v>
                </c:pt>
                <c:pt idx="214">
                  <c:v>66.240624999999994</c:v>
                </c:pt>
                <c:pt idx="215">
                  <c:v>60.15245833333335</c:v>
                </c:pt>
                <c:pt idx="216">
                  <c:v>63.124708333333331</c:v>
                </c:pt>
                <c:pt idx="217">
                  <c:v>63.776125000000008</c:v>
                </c:pt>
                <c:pt idx="218">
                  <c:v>47.807916666666671</c:v>
                </c:pt>
                <c:pt idx="219">
                  <c:v>49.238250000000001</c:v>
                </c:pt>
                <c:pt idx="220">
                  <c:v>66.333249999999992</c:v>
                </c:pt>
                <c:pt idx="221">
                  <c:v>61.862625000000016</c:v>
                </c:pt>
                <c:pt idx="222">
                  <c:v>73.942125000000004</c:v>
                </c:pt>
                <c:pt idx="223">
                  <c:v>57.845625000000013</c:v>
                </c:pt>
                <c:pt idx="224">
                  <c:v>45.441416666666669</c:v>
                </c:pt>
                <c:pt idx="225">
                  <c:v>50.375708333333343</c:v>
                </c:pt>
                <c:pt idx="226">
                  <c:v>72.077541666666676</c:v>
                </c:pt>
                <c:pt idx="227">
                  <c:v>59.042583333333333</c:v>
                </c:pt>
                <c:pt idx="228">
                  <c:v>57.025833333333317</c:v>
                </c:pt>
                <c:pt idx="229">
                  <c:v>56.010333333333335</c:v>
                </c:pt>
                <c:pt idx="230">
                  <c:v>57.248208333333331</c:v>
                </c:pt>
                <c:pt idx="231">
                  <c:v>42.11304166666666</c:v>
                </c:pt>
                <c:pt idx="232">
                  <c:v>56.105499999999999</c:v>
                </c:pt>
                <c:pt idx="233">
                  <c:v>72.233458333333331</c:v>
                </c:pt>
                <c:pt idx="234">
                  <c:v>79.184791666666669</c:v>
                </c:pt>
                <c:pt idx="235">
                  <c:v>66.054208333333335</c:v>
                </c:pt>
                <c:pt idx="236">
                  <c:v>81.043333333333337</c:v>
                </c:pt>
                <c:pt idx="237">
                  <c:v>61.002499999999991</c:v>
                </c:pt>
                <c:pt idx="238">
                  <c:v>60.45291666666666</c:v>
                </c:pt>
                <c:pt idx="239">
                  <c:v>65.807083333333324</c:v>
                </c:pt>
                <c:pt idx="240">
                  <c:v>56.256249999999994</c:v>
                </c:pt>
                <c:pt idx="241">
                  <c:v>62.405416666666646</c:v>
                </c:pt>
                <c:pt idx="242">
                  <c:v>67.496249999999989</c:v>
                </c:pt>
                <c:pt idx="243">
                  <c:v>52.644166666666656</c:v>
                </c:pt>
                <c:pt idx="244">
                  <c:v>45.102083333333326</c:v>
                </c:pt>
                <c:pt idx="245">
                  <c:v>34.189583333333331</c:v>
                </c:pt>
                <c:pt idx="246">
                  <c:v>50.659166666666664</c:v>
                </c:pt>
                <c:pt idx="247">
                  <c:v>56.44</c:v>
                </c:pt>
                <c:pt idx="248">
                  <c:v>67.461666666666659</c:v>
                </c:pt>
                <c:pt idx="249">
                  <c:v>51.603333333333332</c:v>
                </c:pt>
                <c:pt idx="250">
                  <c:v>52.441666666666663</c:v>
                </c:pt>
                <c:pt idx="251">
                  <c:v>57.596250000000005</c:v>
                </c:pt>
                <c:pt idx="252">
                  <c:v>45.602083333333326</c:v>
                </c:pt>
                <c:pt idx="253">
                  <c:v>50.511666666666677</c:v>
                </c:pt>
                <c:pt idx="254">
                  <c:v>52.882083333333327</c:v>
                </c:pt>
                <c:pt idx="255">
                  <c:v>57.219583333333333</c:v>
                </c:pt>
                <c:pt idx="256">
                  <c:v>54.264583333333341</c:v>
                </c:pt>
                <c:pt idx="257">
                  <c:v>41.714583333333337</c:v>
                </c:pt>
                <c:pt idx="258">
                  <c:v>41.491250000000001</c:v>
                </c:pt>
                <c:pt idx="259">
                  <c:v>33.076250000000002</c:v>
                </c:pt>
                <c:pt idx="260">
                  <c:v>51.594999999999992</c:v>
                </c:pt>
                <c:pt idx="261">
                  <c:v>52.792083333333331</c:v>
                </c:pt>
                <c:pt idx="262">
                  <c:v>53.488333333333323</c:v>
                </c:pt>
                <c:pt idx="263">
                  <c:v>52.929166666666674</c:v>
                </c:pt>
                <c:pt idx="264">
                  <c:v>50.632916666666659</c:v>
                </c:pt>
                <c:pt idx="265">
                  <c:v>67.575416666666669</c:v>
                </c:pt>
                <c:pt idx="266">
                  <c:v>36.697916666666664</c:v>
                </c:pt>
                <c:pt idx="267">
                  <c:v>45.380416666666662</c:v>
                </c:pt>
                <c:pt idx="268">
                  <c:v>62.443750000000001</c:v>
                </c:pt>
                <c:pt idx="269">
                  <c:v>52.589166666666664</c:v>
                </c:pt>
                <c:pt idx="270">
                  <c:v>46.283333333333331</c:v>
                </c:pt>
                <c:pt idx="271">
                  <c:v>49.450416666666655</c:v>
                </c:pt>
                <c:pt idx="272">
                  <c:v>40.213749999999997</c:v>
                </c:pt>
                <c:pt idx="273">
                  <c:v>27.03166666666667</c:v>
                </c:pt>
                <c:pt idx="274">
                  <c:v>52.204999999999991</c:v>
                </c:pt>
                <c:pt idx="275">
                  <c:v>52.695833333333347</c:v>
                </c:pt>
                <c:pt idx="276">
                  <c:v>71.327916666666653</c:v>
                </c:pt>
                <c:pt idx="277">
                  <c:v>48.911250000000003</c:v>
                </c:pt>
                <c:pt idx="278">
                  <c:v>41.227083333333347</c:v>
                </c:pt>
                <c:pt idx="279">
                  <c:v>39.986249999999998</c:v>
                </c:pt>
                <c:pt idx="280">
                  <c:v>31.987083333333327</c:v>
                </c:pt>
                <c:pt idx="281">
                  <c:v>49.175833333333344</c:v>
                </c:pt>
                <c:pt idx="282">
                  <c:v>50.18833333333334</c:v>
                </c:pt>
                <c:pt idx="283">
                  <c:v>51.772083333333335</c:v>
                </c:pt>
                <c:pt idx="284">
                  <c:v>53.512083333333322</c:v>
                </c:pt>
                <c:pt idx="285">
                  <c:v>46.537916666666668</c:v>
                </c:pt>
                <c:pt idx="286">
                  <c:v>44.158333333333324</c:v>
                </c:pt>
                <c:pt idx="287">
                  <c:v>34.111666666666665</c:v>
                </c:pt>
                <c:pt idx="288">
                  <c:v>47.628750000000004</c:v>
                </c:pt>
                <c:pt idx="289">
                  <c:v>41.719166666666659</c:v>
                </c:pt>
                <c:pt idx="290">
                  <c:v>44.557083333333338</c:v>
                </c:pt>
                <c:pt idx="291">
                  <c:v>42.387916666666662</c:v>
                </c:pt>
                <c:pt idx="292">
                  <c:v>41.212083333333332</c:v>
                </c:pt>
                <c:pt idx="293">
                  <c:v>38.516249999999992</c:v>
                </c:pt>
                <c:pt idx="294">
                  <c:v>33.239583333333336</c:v>
                </c:pt>
                <c:pt idx="295">
                  <c:v>47.655416666666667</c:v>
                </c:pt>
                <c:pt idx="296">
                  <c:v>52.970833333333331</c:v>
                </c:pt>
                <c:pt idx="297">
                  <c:v>55.019166666666671</c:v>
                </c:pt>
                <c:pt idx="298">
                  <c:v>48.809166666666663</c:v>
                </c:pt>
                <c:pt idx="299">
                  <c:v>52.404166666666661</c:v>
                </c:pt>
                <c:pt idx="300">
                  <c:v>40.982916666666661</c:v>
                </c:pt>
                <c:pt idx="301">
                  <c:v>34.171599999999998</c:v>
                </c:pt>
                <c:pt idx="302">
                  <c:v>47.699166666666656</c:v>
                </c:pt>
                <c:pt idx="303">
                  <c:v>57.957083333333337</c:v>
                </c:pt>
                <c:pt idx="304">
                  <c:v>50.166666666666679</c:v>
                </c:pt>
                <c:pt idx="305">
                  <c:v>33.035833333333336</c:v>
                </c:pt>
                <c:pt idx="306">
                  <c:v>33.555833333333332</c:v>
                </c:pt>
                <c:pt idx="307">
                  <c:v>34.467499999999994</c:v>
                </c:pt>
                <c:pt idx="308">
                  <c:v>30.95333333333333</c:v>
                </c:pt>
                <c:pt idx="309">
                  <c:v>45.765416666666674</c:v>
                </c:pt>
                <c:pt idx="310">
                  <c:v>43.580833333333324</c:v>
                </c:pt>
                <c:pt idx="311">
                  <c:v>42.775833333333338</c:v>
                </c:pt>
                <c:pt idx="312">
                  <c:v>40.479166666666679</c:v>
                </c:pt>
                <c:pt idx="313">
                  <c:v>50.933749999999996</c:v>
                </c:pt>
                <c:pt idx="314">
                  <c:v>43.867083333333341</c:v>
                </c:pt>
                <c:pt idx="315">
                  <c:v>34.707499999999996</c:v>
                </c:pt>
                <c:pt idx="316">
                  <c:v>50.662500000000001</c:v>
                </c:pt>
                <c:pt idx="317">
                  <c:v>54.993750000000006</c:v>
                </c:pt>
                <c:pt idx="318">
                  <c:v>52.201666666666661</c:v>
                </c:pt>
                <c:pt idx="319">
                  <c:v>52.625833333333325</c:v>
                </c:pt>
                <c:pt idx="320">
                  <c:v>52.944583333333327</c:v>
                </c:pt>
                <c:pt idx="321">
                  <c:v>42.827916666666674</c:v>
                </c:pt>
                <c:pt idx="322">
                  <c:v>39.903333333333329</c:v>
                </c:pt>
                <c:pt idx="323">
                  <c:v>52.01</c:v>
                </c:pt>
                <c:pt idx="324">
                  <c:v>54.254999999999995</c:v>
                </c:pt>
                <c:pt idx="325">
                  <c:v>51.858333333333327</c:v>
                </c:pt>
                <c:pt idx="326">
                  <c:v>49.905416666666667</c:v>
                </c:pt>
                <c:pt idx="327">
                  <c:v>54.140416666666674</c:v>
                </c:pt>
                <c:pt idx="328">
                  <c:v>52.204583333333339</c:v>
                </c:pt>
                <c:pt idx="329">
                  <c:v>38.753333333333337</c:v>
                </c:pt>
                <c:pt idx="330">
                  <c:v>45.18</c:v>
                </c:pt>
                <c:pt idx="331">
                  <c:v>52.689166666666672</c:v>
                </c:pt>
                <c:pt idx="332">
                  <c:v>54.742083333333319</c:v>
                </c:pt>
                <c:pt idx="333">
                  <c:v>48.533750000000005</c:v>
                </c:pt>
                <c:pt idx="334">
                  <c:v>56.085833333333333</c:v>
                </c:pt>
                <c:pt idx="335">
                  <c:v>42.710416666666667</c:v>
                </c:pt>
                <c:pt idx="336">
                  <c:v>39.07791666666666</c:v>
                </c:pt>
                <c:pt idx="337">
                  <c:v>54.580416666666672</c:v>
                </c:pt>
                <c:pt idx="338">
                  <c:v>49.450416666666655</c:v>
                </c:pt>
                <c:pt idx="339">
                  <c:v>53.642499999999991</c:v>
                </c:pt>
                <c:pt idx="340">
                  <c:v>54.56583333333333</c:v>
                </c:pt>
                <c:pt idx="341">
                  <c:v>53.777500000000003</c:v>
                </c:pt>
                <c:pt idx="342">
                  <c:v>47.993749999999999</c:v>
                </c:pt>
                <c:pt idx="343">
                  <c:v>32.64458333333333</c:v>
                </c:pt>
                <c:pt idx="344">
                  <c:v>52.613750000000003</c:v>
                </c:pt>
                <c:pt idx="345">
                  <c:v>61.779583333333335</c:v>
                </c:pt>
                <c:pt idx="346">
                  <c:v>69.338750000000005</c:v>
                </c:pt>
                <c:pt idx="347">
                  <c:v>67.84875000000001</c:v>
                </c:pt>
                <c:pt idx="348">
                  <c:v>51.207499999999989</c:v>
                </c:pt>
                <c:pt idx="349">
                  <c:v>39.282499999999999</c:v>
                </c:pt>
                <c:pt idx="350">
                  <c:v>36.282499999999992</c:v>
                </c:pt>
                <c:pt idx="351">
                  <c:v>50.87083333333333</c:v>
                </c:pt>
                <c:pt idx="352">
                  <c:v>53.381250000000001</c:v>
                </c:pt>
                <c:pt idx="353">
                  <c:v>53.283333333333339</c:v>
                </c:pt>
                <c:pt idx="354">
                  <c:v>45.26874999999999</c:v>
                </c:pt>
                <c:pt idx="355">
                  <c:v>42.06583333333333</c:v>
                </c:pt>
                <c:pt idx="356">
                  <c:v>54.414166666666659</c:v>
                </c:pt>
                <c:pt idx="357">
                  <c:v>27.69541666666667</c:v>
                </c:pt>
                <c:pt idx="358">
                  <c:v>15.607499999999996</c:v>
                </c:pt>
                <c:pt idx="359">
                  <c:v>-5.2562500000000014</c:v>
                </c:pt>
                <c:pt idx="360">
                  <c:v>-6.7104166666666636</c:v>
                </c:pt>
                <c:pt idx="361">
                  <c:v>34.887916666666662</c:v>
                </c:pt>
                <c:pt idx="362">
                  <c:v>29.652916666666659</c:v>
                </c:pt>
                <c:pt idx="363">
                  <c:v>36.298333333333339</c:v>
                </c:pt>
                <c:pt idx="364">
                  <c:v>45.124583333333334</c:v>
                </c:pt>
                <c:pt idx="365">
                  <c:v>32.248333333333335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3F6-4F49-99F3-F602775458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13958912"/>
        <c:axId val="813959744"/>
      </c:lineChart>
      <c:dateAx>
        <c:axId val="814079552"/>
        <c:scaling>
          <c:orientation val="minMax"/>
        </c:scaling>
        <c:delete val="0"/>
        <c:axPos val="b"/>
        <c:numFmt formatCode="[$-1040E]yyyy\.mm\.dd\.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814077888"/>
        <c:crosses val="autoZero"/>
        <c:auto val="1"/>
        <c:lblOffset val="100"/>
        <c:baseTimeUnit val="days"/>
        <c:majorUnit val="30"/>
        <c:majorTimeUnit val="days"/>
      </c:dateAx>
      <c:valAx>
        <c:axId val="814077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/>
                  <a:t>Kereskedett volumen [MWh]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814079552"/>
        <c:crosses val="autoZero"/>
        <c:crossBetween val="between"/>
      </c:valAx>
      <c:valAx>
        <c:axId val="813959744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/>
                  <a:t>Piaci ár [€/MWh]</a:t>
                </a:r>
              </a:p>
            </c:rich>
          </c:tx>
          <c:layout>
            <c:manualLayout>
              <c:xMode val="edge"/>
              <c:yMode val="edge"/>
              <c:x val="0.96906966490299828"/>
              <c:y val="0.2544785133366318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</c:title>
        <c:numFmt formatCode="[$-1040E]#,##0;\-#,##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813958912"/>
        <c:crosses val="max"/>
        <c:crossBetween val="between"/>
      </c:valAx>
      <c:dateAx>
        <c:axId val="813958912"/>
        <c:scaling>
          <c:orientation val="minMax"/>
        </c:scaling>
        <c:delete val="1"/>
        <c:axPos val="b"/>
        <c:numFmt formatCode="[$-1040E]yyyy\.mm\.dd\." sourceLinked="1"/>
        <c:majorTickMark val="out"/>
        <c:minorTickMark val="none"/>
        <c:tickLblPos val="nextTo"/>
        <c:crossAx val="813959744"/>
        <c:crosses val="autoZero"/>
        <c:auto val="1"/>
        <c:lblOffset val="100"/>
        <c:baseTimeUnit val="days"/>
      </c:date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9151425516254916E-2"/>
          <c:y val="2.2558576805680144E-2"/>
          <c:w val="0.72849227179935838"/>
          <c:h val="0.1341477327074393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/>
      </a:pPr>
      <a:endParaRPr lang="hu-H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1790580797446064E-2"/>
          <c:y val="3.3203963844995243E-2"/>
          <c:w val="0.81976969153345414"/>
          <c:h val="0.73909457869490458"/>
        </c:manualLayout>
      </c:layout>
      <c:areaChart>
        <c:grouping val="stacked"/>
        <c:varyColors val="0"/>
        <c:ser>
          <c:idx val="1"/>
          <c:order val="1"/>
          <c:tx>
            <c:v>Negyedóárs termék</c:v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Munka2!$A$2:$A$52</c:f>
              <c:strCache>
                <c:ptCount val="51"/>
                <c:pt idx="0">
                  <c:v>MO-03-2016</c:v>
                </c:pt>
                <c:pt idx="1">
                  <c:v>MO-04-2016</c:v>
                </c:pt>
                <c:pt idx="2">
                  <c:v>MO-05-2016</c:v>
                </c:pt>
                <c:pt idx="3">
                  <c:v>MO-06-2016</c:v>
                </c:pt>
                <c:pt idx="4">
                  <c:v>MO-07-2016</c:v>
                </c:pt>
                <c:pt idx="5">
                  <c:v>MO-08-2016</c:v>
                </c:pt>
                <c:pt idx="6">
                  <c:v>MO-09-2016</c:v>
                </c:pt>
                <c:pt idx="7">
                  <c:v>MO-10-2016</c:v>
                </c:pt>
                <c:pt idx="8">
                  <c:v>MO-11-2016</c:v>
                </c:pt>
                <c:pt idx="9">
                  <c:v>MO-12-2016</c:v>
                </c:pt>
                <c:pt idx="10">
                  <c:v>MO-01-2017</c:v>
                </c:pt>
                <c:pt idx="11">
                  <c:v>MO-02-2017</c:v>
                </c:pt>
                <c:pt idx="12">
                  <c:v>MO-03-2017</c:v>
                </c:pt>
                <c:pt idx="13">
                  <c:v>MO-04-2017</c:v>
                </c:pt>
                <c:pt idx="14">
                  <c:v>MO-05-2017</c:v>
                </c:pt>
                <c:pt idx="15">
                  <c:v>MO-06-2017</c:v>
                </c:pt>
                <c:pt idx="16">
                  <c:v>MO-07-2017</c:v>
                </c:pt>
                <c:pt idx="17">
                  <c:v>MO-08-2017</c:v>
                </c:pt>
                <c:pt idx="18">
                  <c:v>MO-09-2017</c:v>
                </c:pt>
                <c:pt idx="19">
                  <c:v>MO-10-2017</c:v>
                </c:pt>
                <c:pt idx="20">
                  <c:v>MO-11-2017</c:v>
                </c:pt>
                <c:pt idx="21">
                  <c:v>MO-12-2017</c:v>
                </c:pt>
                <c:pt idx="22">
                  <c:v>MO-01-2018</c:v>
                </c:pt>
                <c:pt idx="23">
                  <c:v>MO-02-2018</c:v>
                </c:pt>
                <c:pt idx="24">
                  <c:v>MO-03-2018</c:v>
                </c:pt>
                <c:pt idx="25">
                  <c:v>MO-04-2018</c:v>
                </c:pt>
                <c:pt idx="26">
                  <c:v>MO-05-2018</c:v>
                </c:pt>
                <c:pt idx="27">
                  <c:v>MO-06-2018</c:v>
                </c:pt>
                <c:pt idx="28">
                  <c:v>MO-07-2018</c:v>
                </c:pt>
                <c:pt idx="29">
                  <c:v>MO-08-2018</c:v>
                </c:pt>
                <c:pt idx="30">
                  <c:v>MO-09-2018</c:v>
                </c:pt>
                <c:pt idx="31">
                  <c:v>MO-10-2018</c:v>
                </c:pt>
                <c:pt idx="32">
                  <c:v>MO-11-2018</c:v>
                </c:pt>
                <c:pt idx="33">
                  <c:v>MO-12-2018</c:v>
                </c:pt>
                <c:pt idx="34">
                  <c:v>MO-01-2019</c:v>
                </c:pt>
                <c:pt idx="35">
                  <c:v>MO-02-2019</c:v>
                </c:pt>
                <c:pt idx="36">
                  <c:v>MO-03-2019</c:v>
                </c:pt>
                <c:pt idx="37">
                  <c:v>MO-04-2019</c:v>
                </c:pt>
                <c:pt idx="38">
                  <c:v>MO-05-2019</c:v>
                </c:pt>
                <c:pt idx="39">
                  <c:v>MO-06-2019</c:v>
                </c:pt>
                <c:pt idx="40">
                  <c:v>MO-07-2019</c:v>
                </c:pt>
                <c:pt idx="41">
                  <c:v>MO-08-2019</c:v>
                </c:pt>
                <c:pt idx="42">
                  <c:v>MO-09-2019</c:v>
                </c:pt>
                <c:pt idx="43">
                  <c:v>MO-10-2019</c:v>
                </c:pt>
                <c:pt idx="44">
                  <c:v>MO-11-2019</c:v>
                </c:pt>
                <c:pt idx="45">
                  <c:v>MO-12-2019</c:v>
                </c:pt>
                <c:pt idx="46">
                  <c:v>MO-01-2020</c:v>
                </c:pt>
                <c:pt idx="47">
                  <c:v>MO-02-2020</c:v>
                </c:pt>
                <c:pt idx="48">
                  <c:v>MO-03-2020</c:v>
                </c:pt>
                <c:pt idx="49">
                  <c:v>MO-04-2020</c:v>
                </c:pt>
                <c:pt idx="50">
                  <c:v>MO-05-2020</c:v>
                </c:pt>
              </c:strCache>
            </c:strRef>
          </c:cat>
          <c:val>
            <c:numRef>
              <c:f>Munka2!$E$2:$E$52</c:f>
              <c:numCache>
                <c:formatCode>General</c:formatCode>
                <c:ptCount val="51"/>
                <c:pt idx="0">
                  <c:v>9.5749999999999993</c:v>
                </c:pt>
                <c:pt idx="1">
                  <c:v>59.6</c:v>
                </c:pt>
                <c:pt idx="2">
                  <c:v>71.77500000000002</c:v>
                </c:pt>
                <c:pt idx="3">
                  <c:v>38.975000000000001</c:v>
                </c:pt>
                <c:pt idx="4">
                  <c:v>64.800000000000026</c:v>
                </c:pt>
                <c:pt idx="5">
                  <c:v>34.499999999999993</c:v>
                </c:pt>
                <c:pt idx="6">
                  <c:v>21.925000000000001</c:v>
                </c:pt>
                <c:pt idx="7">
                  <c:v>26.250000000000004</c:v>
                </c:pt>
                <c:pt idx="8">
                  <c:v>756.39999999999986</c:v>
                </c:pt>
                <c:pt idx="9">
                  <c:v>244.17500000000001</c:v>
                </c:pt>
                <c:pt idx="10">
                  <c:v>338.42499999999995</c:v>
                </c:pt>
                <c:pt idx="11">
                  <c:v>42.54999999999999</c:v>
                </c:pt>
                <c:pt idx="12">
                  <c:v>28.799999999999994</c:v>
                </c:pt>
                <c:pt idx="13">
                  <c:v>98.524999999999991</c:v>
                </c:pt>
                <c:pt idx="14">
                  <c:v>68.900000000000006</c:v>
                </c:pt>
                <c:pt idx="15">
                  <c:v>102.85000000000001</c:v>
                </c:pt>
                <c:pt idx="16">
                  <c:v>1085.7</c:v>
                </c:pt>
                <c:pt idx="17">
                  <c:v>983.1750000000003</c:v>
                </c:pt>
                <c:pt idx="18">
                  <c:v>1033.7999999999995</c:v>
                </c:pt>
                <c:pt idx="19">
                  <c:v>2090.6500000000037</c:v>
                </c:pt>
                <c:pt idx="20">
                  <c:v>1925.2499999999982</c:v>
                </c:pt>
                <c:pt idx="21">
                  <c:v>1675.0750000000007</c:v>
                </c:pt>
                <c:pt idx="22">
                  <c:v>1288.3249999999987</c:v>
                </c:pt>
                <c:pt idx="23">
                  <c:v>1024.4500000000007</c:v>
                </c:pt>
                <c:pt idx="24">
                  <c:v>1266.9749999999997</c:v>
                </c:pt>
                <c:pt idx="25">
                  <c:v>1440.0749999999989</c:v>
                </c:pt>
                <c:pt idx="26">
                  <c:v>1887.350000000004</c:v>
                </c:pt>
                <c:pt idx="27">
                  <c:v>2006.9000000000008</c:v>
                </c:pt>
                <c:pt idx="28">
                  <c:v>731.92500000000052</c:v>
                </c:pt>
                <c:pt idx="29">
                  <c:v>1086.5749999999991</c:v>
                </c:pt>
                <c:pt idx="30">
                  <c:v>1113.1000000000006</c:v>
                </c:pt>
                <c:pt idx="31">
                  <c:v>1365.2499999999977</c:v>
                </c:pt>
                <c:pt idx="32">
                  <c:v>887.25000000000171</c:v>
                </c:pt>
                <c:pt idx="33">
                  <c:v>976.40000000000032</c:v>
                </c:pt>
                <c:pt idx="34">
                  <c:v>1035.8999999999996</c:v>
                </c:pt>
                <c:pt idx="35">
                  <c:v>793.375</c:v>
                </c:pt>
                <c:pt idx="36">
                  <c:v>1955.5000000000002</c:v>
                </c:pt>
                <c:pt idx="37">
                  <c:v>2214.0250000000019</c:v>
                </c:pt>
                <c:pt idx="38">
                  <c:v>2349.9000000000015</c:v>
                </c:pt>
                <c:pt idx="39">
                  <c:v>2812.3250000000062</c:v>
                </c:pt>
                <c:pt idx="40">
                  <c:v>3414.1750000000047</c:v>
                </c:pt>
                <c:pt idx="41">
                  <c:v>2846.1000000000054</c:v>
                </c:pt>
                <c:pt idx="42">
                  <c:v>2357.8249999999948</c:v>
                </c:pt>
                <c:pt idx="43">
                  <c:v>2243.9500000000021</c:v>
                </c:pt>
                <c:pt idx="44">
                  <c:v>1521.6999999999998</c:v>
                </c:pt>
                <c:pt idx="45">
                  <c:v>847.27499999999748</c:v>
                </c:pt>
                <c:pt idx="46">
                  <c:v>1464.9750000000035</c:v>
                </c:pt>
                <c:pt idx="47">
                  <c:v>1646.849999999999</c:v>
                </c:pt>
                <c:pt idx="48">
                  <c:v>1982.8999999999996</c:v>
                </c:pt>
                <c:pt idx="49">
                  <c:v>1338.7000000000005</c:v>
                </c:pt>
                <c:pt idx="50">
                  <c:v>936.69999999999993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72-45F2-A6AD-D91ACE75C660}"/>
            </c:ext>
          </c:extLst>
        </c:ser>
        <c:ser>
          <c:idx val="2"/>
          <c:order val="2"/>
          <c:tx>
            <c:v>Órás termék</c:v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strRef>
              <c:f>Munka2!$A$2:$A$52</c:f>
              <c:strCache>
                <c:ptCount val="51"/>
                <c:pt idx="0">
                  <c:v>MO-03-2016</c:v>
                </c:pt>
                <c:pt idx="1">
                  <c:v>MO-04-2016</c:v>
                </c:pt>
                <c:pt idx="2">
                  <c:v>MO-05-2016</c:v>
                </c:pt>
                <c:pt idx="3">
                  <c:v>MO-06-2016</c:v>
                </c:pt>
                <c:pt idx="4">
                  <c:v>MO-07-2016</c:v>
                </c:pt>
                <c:pt idx="5">
                  <c:v>MO-08-2016</c:v>
                </c:pt>
                <c:pt idx="6">
                  <c:v>MO-09-2016</c:v>
                </c:pt>
                <c:pt idx="7">
                  <c:v>MO-10-2016</c:v>
                </c:pt>
                <c:pt idx="8">
                  <c:v>MO-11-2016</c:v>
                </c:pt>
                <c:pt idx="9">
                  <c:v>MO-12-2016</c:v>
                </c:pt>
                <c:pt idx="10">
                  <c:v>MO-01-2017</c:v>
                </c:pt>
                <c:pt idx="11">
                  <c:v>MO-02-2017</c:v>
                </c:pt>
                <c:pt idx="12">
                  <c:v>MO-03-2017</c:v>
                </c:pt>
                <c:pt idx="13">
                  <c:v>MO-04-2017</c:v>
                </c:pt>
                <c:pt idx="14">
                  <c:v>MO-05-2017</c:v>
                </c:pt>
                <c:pt idx="15">
                  <c:v>MO-06-2017</c:v>
                </c:pt>
                <c:pt idx="16">
                  <c:v>MO-07-2017</c:v>
                </c:pt>
                <c:pt idx="17">
                  <c:v>MO-08-2017</c:v>
                </c:pt>
                <c:pt idx="18">
                  <c:v>MO-09-2017</c:v>
                </c:pt>
                <c:pt idx="19">
                  <c:v>MO-10-2017</c:v>
                </c:pt>
                <c:pt idx="20">
                  <c:v>MO-11-2017</c:v>
                </c:pt>
                <c:pt idx="21">
                  <c:v>MO-12-2017</c:v>
                </c:pt>
                <c:pt idx="22">
                  <c:v>MO-01-2018</c:v>
                </c:pt>
                <c:pt idx="23">
                  <c:v>MO-02-2018</c:v>
                </c:pt>
                <c:pt idx="24">
                  <c:v>MO-03-2018</c:v>
                </c:pt>
                <c:pt idx="25">
                  <c:v>MO-04-2018</c:v>
                </c:pt>
                <c:pt idx="26">
                  <c:v>MO-05-2018</c:v>
                </c:pt>
                <c:pt idx="27">
                  <c:v>MO-06-2018</c:v>
                </c:pt>
                <c:pt idx="28">
                  <c:v>MO-07-2018</c:v>
                </c:pt>
                <c:pt idx="29">
                  <c:v>MO-08-2018</c:v>
                </c:pt>
                <c:pt idx="30">
                  <c:v>MO-09-2018</c:v>
                </c:pt>
                <c:pt idx="31">
                  <c:v>MO-10-2018</c:v>
                </c:pt>
                <c:pt idx="32">
                  <c:v>MO-11-2018</c:v>
                </c:pt>
                <c:pt idx="33">
                  <c:v>MO-12-2018</c:v>
                </c:pt>
                <c:pt idx="34">
                  <c:v>MO-01-2019</c:v>
                </c:pt>
                <c:pt idx="35">
                  <c:v>MO-02-2019</c:v>
                </c:pt>
                <c:pt idx="36">
                  <c:v>MO-03-2019</c:v>
                </c:pt>
                <c:pt idx="37">
                  <c:v>MO-04-2019</c:v>
                </c:pt>
                <c:pt idx="38">
                  <c:v>MO-05-2019</c:v>
                </c:pt>
                <c:pt idx="39">
                  <c:v>MO-06-2019</c:v>
                </c:pt>
                <c:pt idx="40">
                  <c:v>MO-07-2019</c:v>
                </c:pt>
                <c:pt idx="41">
                  <c:v>MO-08-2019</c:v>
                </c:pt>
                <c:pt idx="42">
                  <c:v>MO-09-2019</c:v>
                </c:pt>
                <c:pt idx="43">
                  <c:v>MO-10-2019</c:v>
                </c:pt>
                <c:pt idx="44">
                  <c:v>MO-11-2019</c:v>
                </c:pt>
                <c:pt idx="45">
                  <c:v>MO-12-2019</c:v>
                </c:pt>
                <c:pt idx="46">
                  <c:v>MO-01-2020</c:v>
                </c:pt>
                <c:pt idx="47">
                  <c:v>MO-02-2020</c:v>
                </c:pt>
                <c:pt idx="48">
                  <c:v>MO-03-2020</c:v>
                </c:pt>
                <c:pt idx="49">
                  <c:v>MO-04-2020</c:v>
                </c:pt>
                <c:pt idx="50">
                  <c:v>MO-05-2020</c:v>
                </c:pt>
              </c:strCache>
            </c:strRef>
          </c:cat>
          <c:val>
            <c:numRef>
              <c:f>Munka2!$F$2:$F$52</c:f>
              <c:numCache>
                <c:formatCode>General</c:formatCode>
                <c:ptCount val="51"/>
                <c:pt idx="0">
                  <c:v>215.1</c:v>
                </c:pt>
                <c:pt idx="1">
                  <c:v>79</c:v>
                </c:pt>
                <c:pt idx="2">
                  <c:v>157</c:v>
                </c:pt>
                <c:pt idx="3">
                  <c:v>179</c:v>
                </c:pt>
                <c:pt idx="4">
                  <c:v>493.5</c:v>
                </c:pt>
                <c:pt idx="5">
                  <c:v>160</c:v>
                </c:pt>
                <c:pt idx="6">
                  <c:v>1198</c:v>
                </c:pt>
                <c:pt idx="7">
                  <c:v>2810</c:v>
                </c:pt>
                <c:pt idx="8">
                  <c:v>3049</c:v>
                </c:pt>
                <c:pt idx="9">
                  <c:v>7318.8</c:v>
                </c:pt>
                <c:pt idx="10">
                  <c:v>7206.3000000000011</c:v>
                </c:pt>
                <c:pt idx="11">
                  <c:v>15477</c:v>
                </c:pt>
                <c:pt idx="12">
                  <c:v>6668</c:v>
                </c:pt>
                <c:pt idx="13">
                  <c:v>4622</c:v>
                </c:pt>
                <c:pt idx="14">
                  <c:v>4693.8</c:v>
                </c:pt>
                <c:pt idx="15">
                  <c:v>8333.1</c:v>
                </c:pt>
                <c:pt idx="16">
                  <c:v>7836</c:v>
                </c:pt>
                <c:pt idx="17">
                  <c:v>7873</c:v>
                </c:pt>
                <c:pt idx="18">
                  <c:v>3592</c:v>
                </c:pt>
                <c:pt idx="19">
                  <c:v>7450.7</c:v>
                </c:pt>
                <c:pt idx="20">
                  <c:v>5456.8</c:v>
                </c:pt>
                <c:pt idx="21">
                  <c:v>3938.0000000000009</c:v>
                </c:pt>
                <c:pt idx="22">
                  <c:v>3738.7</c:v>
                </c:pt>
                <c:pt idx="23">
                  <c:v>3503.3</c:v>
                </c:pt>
                <c:pt idx="24">
                  <c:v>4577.2000000000007</c:v>
                </c:pt>
                <c:pt idx="25">
                  <c:v>4045.1</c:v>
                </c:pt>
                <c:pt idx="26">
                  <c:v>2557.6</c:v>
                </c:pt>
                <c:pt idx="27">
                  <c:v>5712.9</c:v>
                </c:pt>
                <c:pt idx="28">
                  <c:v>2994.5</c:v>
                </c:pt>
                <c:pt idx="29">
                  <c:v>3025.6000000000004</c:v>
                </c:pt>
                <c:pt idx="30">
                  <c:v>2691.1</c:v>
                </c:pt>
                <c:pt idx="31">
                  <c:v>3821.5</c:v>
                </c:pt>
                <c:pt idx="32">
                  <c:v>3946.8</c:v>
                </c:pt>
                <c:pt idx="33">
                  <c:v>4443.3999999999996</c:v>
                </c:pt>
                <c:pt idx="34">
                  <c:v>9381.7999999999993</c:v>
                </c:pt>
                <c:pt idx="35">
                  <c:v>1965.6</c:v>
                </c:pt>
                <c:pt idx="36">
                  <c:v>3215.3999999999996</c:v>
                </c:pt>
                <c:pt idx="37">
                  <c:v>3846</c:v>
                </c:pt>
                <c:pt idx="38">
                  <c:v>2072.1999999999998</c:v>
                </c:pt>
                <c:pt idx="39">
                  <c:v>3414.1</c:v>
                </c:pt>
                <c:pt idx="40">
                  <c:v>6697.6</c:v>
                </c:pt>
                <c:pt idx="41">
                  <c:v>11876.4</c:v>
                </c:pt>
                <c:pt idx="42">
                  <c:v>5974.7999999999993</c:v>
                </c:pt>
                <c:pt idx="43">
                  <c:v>3860.6000000000008</c:v>
                </c:pt>
                <c:pt idx="44">
                  <c:v>22796.000000000036</c:v>
                </c:pt>
                <c:pt idx="45">
                  <c:v>67567.699999999764</c:v>
                </c:pt>
                <c:pt idx="46">
                  <c:v>88000.699999999793</c:v>
                </c:pt>
                <c:pt idx="47">
                  <c:v>63967.599999999729</c:v>
                </c:pt>
                <c:pt idx="48">
                  <c:v>67188.299999999697</c:v>
                </c:pt>
                <c:pt idx="49">
                  <c:v>64362.799999999654</c:v>
                </c:pt>
                <c:pt idx="50">
                  <c:v>47628.599999999766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272-45F2-A6AD-D91ACE75C6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95949512"/>
        <c:axId val="495956072"/>
      </c:areaChart>
      <c:lineChart>
        <c:grouping val="standard"/>
        <c:varyColors val="0"/>
        <c:ser>
          <c:idx val="0"/>
          <c:order val="0"/>
          <c:tx>
            <c:v>Havi átlagár [€/MWh]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Munka2!$A$2:$A$52</c:f>
              <c:strCache>
                <c:ptCount val="51"/>
                <c:pt idx="0">
                  <c:v>MO-03-2016</c:v>
                </c:pt>
                <c:pt idx="1">
                  <c:v>MO-04-2016</c:v>
                </c:pt>
                <c:pt idx="2">
                  <c:v>MO-05-2016</c:v>
                </c:pt>
                <c:pt idx="3">
                  <c:v>MO-06-2016</c:v>
                </c:pt>
                <c:pt idx="4">
                  <c:v>MO-07-2016</c:v>
                </c:pt>
                <c:pt idx="5">
                  <c:v>MO-08-2016</c:v>
                </c:pt>
                <c:pt idx="6">
                  <c:v>MO-09-2016</c:v>
                </c:pt>
                <c:pt idx="7">
                  <c:v>MO-10-2016</c:v>
                </c:pt>
                <c:pt idx="8">
                  <c:v>MO-11-2016</c:v>
                </c:pt>
                <c:pt idx="9">
                  <c:v>MO-12-2016</c:v>
                </c:pt>
                <c:pt idx="10">
                  <c:v>MO-01-2017</c:v>
                </c:pt>
                <c:pt idx="11">
                  <c:v>MO-02-2017</c:v>
                </c:pt>
                <c:pt idx="12">
                  <c:v>MO-03-2017</c:v>
                </c:pt>
                <c:pt idx="13">
                  <c:v>MO-04-2017</c:v>
                </c:pt>
                <c:pt idx="14">
                  <c:v>MO-05-2017</c:v>
                </c:pt>
                <c:pt idx="15">
                  <c:v>MO-06-2017</c:v>
                </c:pt>
                <c:pt idx="16">
                  <c:v>MO-07-2017</c:v>
                </c:pt>
                <c:pt idx="17">
                  <c:v>MO-08-2017</c:v>
                </c:pt>
                <c:pt idx="18">
                  <c:v>MO-09-2017</c:v>
                </c:pt>
                <c:pt idx="19">
                  <c:v>MO-10-2017</c:v>
                </c:pt>
                <c:pt idx="20">
                  <c:v>MO-11-2017</c:v>
                </c:pt>
                <c:pt idx="21">
                  <c:v>MO-12-2017</c:v>
                </c:pt>
                <c:pt idx="22">
                  <c:v>MO-01-2018</c:v>
                </c:pt>
                <c:pt idx="23">
                  <c:v>MO-02-2018</c:v>
                </c:pt>
                <c:pt idx="24">
                  <c:v>MO-03-2018</c:v>
                </c:pt>
                <c:pt idx="25">
                  <c:v>MO-04-2018</c:v>
                </c:pt>
                <c:pt idx="26">
                  <c:v>MO-05-2018</c:v>
                </c:pt>
                <c:pt idx="27">
                  <c:v>MO-06-2018</c:v>
                </c:pt>
                <c:pt idx="28">
                  <c:v>MO-07-2018</c:v>
                </c:pt>
                <c:pt idx="29">
                  <c:v>MO-08-2018</c:v>
                </c:pt>
                <c:pt idx="30">
                  <c:v>MO-09-2018</c:v>
                </c:pt>
                <c:pt idx="31">
                  <c:v>MO-10-2018</c:v>
                </c:pt>
                <c:pt idx="32">
                  <c:v>MO-11-2018</c:v>
                </c:pt>
                <c:pt idx="33">
                  <c:v>MO-12-2018</c:v>
                </c:pt>
                <c:pt idx="34">
                  <c:v>MO-01-2019</c:v>
                </c:pt>
                <c:pt idx="35">
                  <c:v>MO-02-2019</c:v>
                </c:pt>
                <c:pt idx="36">
                  <c:v>MO-03-2019</c:v>
                </c:pt>
                <c:pt idx="37">
                  <c:v>MO-04-2019</c:v>
                </c:pt>
                <c:pt idx="38">
                  <c:v>MO-05-2019</c:v>
                </c:pt>
                <c:pt idx="39">
                  <c:v>MO-06-2019</c:v>
                </c:pt>
                <c:pt idx="40">
                  <c:v>MO-07-2019</c:v>
                </c:pt>
                <c:pt idx="41">
                  <c:v>MO-08-2019</c:v>
                </c:pt>
                <c:pt idx="42">
                  <c:v>MO-09-2019</c:v>
                </c:pt>
                <c:pt idx="43">
                  <c:v>MO-10-2019</c:v>
                </c:pt>
                <c:pt idx="44">
                  <c:v>MO-11-2019</c:v>
                </c:pt>
                <c:pt idx="45">
                  <c:v>MO-12-2019</c:v>
                </c:pt>
                <c:pt idx="46">
                  <c:v>MO-01-2020</c:v>
                </c:pt>
                <c:pt idx="47">
                  <c:v>MO-02-2020</c:v>
                </c:pt>
                <c:pt idx="48">
                  <c:v>MO-03-2020</c:v>
                </c:pt>
                <c:pt idx="49">
                  <c:v>MO-04-2020</c:v>
                </c:pt>
                <c:pt idx="50">
                  <c:v>MO-05-2020</c:v>
                </c:pt>
              </c:strCache>
            </c:strRef>
          </c:cat>
          <c:val>
            <c:numRef>
              <c:f>Munka2!$D$2:$D$52</c:f>
              <c:numCache>
                <c:formatCode>0.00</c:formatCode>
                <c:ptCount val="51"/>
                <c:pt idx="0">
                  <c:v>30.207499999999992</c:v>
                </c:pt>
                <c:pt idx="1">
                  <c:v>32.100303030303039</c:v>
                </c:pt>
                <c:pt idx="2">
                  <c:v>26.510344827586209</c:v>
                </c:pt>
                <c:pt idx="3">
                  <c:v>38.895303030303033</c:v>
                </c:pt>
                <c:pt idx="4">
                  <c:v>42.405874125874135</c:v>
                </c:pt>
                <c:pt idx="5">
                  <c:v>39.078400000000002</c:v>
                </c:pt>
                <c:pt idx="6">
                  <c:v>41.553758865248241</c:v>
                </c:pt>
                <c:pt idx="7">
                  <c:v>50.657454545454542</c:v>
                </c:pt>
                <c:pt idx="8">
                  <c:v>48.711387163561113</c:v>
                </c:pt>
                <c:pt idx="9">
                  <c:v>53.493225806451619</c:v>
                </c:pt>
                <c:pt idx="10">
                  <c:v>92.519777486910996</c:v>
                </c:pt>
                <c:pt idx="11">
                  <c:v>63.548514851485137</c:v>
                </c:pt>
                <c:pt idx="12">
                  <c:v>41.275275362318837</c:v>
                </c:pt>
                <c:pt idx="13">
                  <c:v>45.631445086705185</c:v>
                </c:pt>
                <c:pt idx="14">
                  <c:v>48.533469721767595</c:v>
                </c:pt>
                <c:pt idx="15">
                  <c:v>49.791225806451607</c:v>
                </c:pt>
                <c:pt idx="16">
                  <c:v>56.041526078557744</c:v>
                </c:pt>
                <c:pt idx="17">
                  <c:v>69.414705488621152</c:v>
                </c:pt>
                <c:pt idx="18">
                  <c:v>47.333367718446532</c:v>
                </c:pt>
                <c:pt idx="19">
                  <c:v>53.108408425980045</c:v>
                </c:pt>
                <c:pt idx="20">
                  <c:v>63.503818957634699</c:v>
                </c:pt>
                <c:pt idx="21">
                  <c:v>44.560605678233337</c:v>
                </c:pt>
                <c:pt idx="22">
                  <c:v>38.813200295639199</c:v>
                </c:pt>
                <c:pt idx="23">
                  <c:v>41.550876040297879</c:v>
                </c:pt>
                <c:pt idx="24">
                  <c:v>42.694292887029249</c:v>
                </c:pt>
                <c:pt idx="25">
                  <c:v>33.266242643730237</c:v>
                </c:pt>
                <c:pt idx="26">
                  <c:v>45.098908205841553</c:v>
                </c:pt>
                <c:pt idx="27">
                  <c:v>54.839537157757285</c:v>
                </c:pt>
                <c:pt idx="28">
                  <c:v>53.531654302670461</c:v>
                </c:pt>
                <c:pt idx="29">
                  <c:v>61.590592958616391</c:v>
                </c:pt>
                <c:pt idx="30">
                  <c:v>67.561415270018429</c:v>
                </c:pt>
                <c:pt idx="31">
                  <c:v>70.038903903903787</c:v>
                </c:pt>
                <c:pt idx="32">
                  <c:v>68.801705137751426</c:v>
                </c:pt>
                <c:pt idx="33">
                  <c:v>71.388607516944106</c:v>
                </c:pt>
                <c:pt idx="34">
                  <c:v>81.734144667370757</c:v>
                </c:pt>
                <c:pt idx="35">
                  <c:v>51.804595375722563</c:v>
                </c:pt>
                <c:pt idx="36">
                  <c:v>42.575866983372912</c:v>
                </c:pt>
                <c:pt idx="37">
                  <c:v>48.791189009947772</c:v>
                </c:pt>
                <c:pt idx="38">
                  <c:v>45.100231243576545</c:v>
                </c:pt>
                <c:pt idx="39">
                  <c:v>48.982718253968265</c:v>
                </c:pt>
                <c:pt idx="40">
                  <c:v>59.881505864547862</c:v>
                </c:pt>
                <c:pt idx="41">
                  <c:v>67.833167400881237</c:v>
                </c:pt>
                <c:pt idx="42">
                  <c:v>63.123662162162304</c:v>
                </c:pt>
                <c:pt idx="43">
                  <c:v>61.285832141154067</c:v>
                </c:pt>
                <c:pt idx="44">
                  <c:v>44.362476116201982</c:v>
                </c:pt>
                <c:pt idx="45">
                  <c:v>40.931940289126786</c:v>
                </c:pt>
                <c:pt idx="46">
                  <c:v>55.005945005906213</c:v>
                </c:pt>
                <c:pt idx="47">
                  <c:v>41.1823101108724</c:v>
                </c:pt>
                <c:pt idx="48">
                  <c:v>30.484689501204816</c:v>
                </c:pt>
                <c:pt idx="49">
                  <c:v>23.218556352600661</c:v>
                </c:pt>
                <c:pt idx="50">
                  <c:v>22.632910501623908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272-45F2-A6AD-D91ACE75C6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56697392"/>
        <c:axId val="556692472"/>
      </c:lineChart>
      <c:catAx>
        <c:axId val="49594951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/>
                  <a:t>Hónapok száma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495956072"/>
        <c:crosses val="autoZero"/>
        <c:auto val="1"/>
        <c:lblAlgn val="ctr"/>
        <c:lblOffset val="100"/>
        <c:noMultiLvlLbl val="0"/>
      </c:catAx>
      <c:valAx>
        <c:axId val="495956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/>
                  <a:t>Kereskedett volumen [MWh]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495949512"/>
        <c:crosses val="autoZero"/>
        <c:crossBetween val="between"/>
      </c:valAx>
      <c:valAx>
        <c:axId val="556692472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/>
                  <a:t>havi átlagár [€/MWh]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</c:title>
        <c:numFmt formatCode="0.0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556697392"/>
        <c:crosses val="max"/>
        <c:crossBetween val="between"/>
      </c:valAx>
      <c:catAx>
        <c:axId val="55669739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5669247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0943319585051871"/>
          <c:y val="3.4443467577648434E-2"/>
          <c:w val="0.63539106222833253"/>
          <c:h val="5.093825560111891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zero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900"/>
      </a:pPr>
      <a:endParaRPr lang="hu-HU"/>
    </a:p>
  </c:txPr>
  <c:externalData r:id="rId4">
    <c:autoUpdate val="0"/>
  </c:externalData>
  <c:userShapes r:id="rId5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395523303573093"/>
          <c:y val="5.2034058656575212E-2"/>
          <c:w val="0.77666249215271088"/>
          <c:h val="0.685792131943771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KÁT DAM értékesítés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Munka1!$A$2:$A$82</c:f>
              <c:strCache>
                <c:ptCount val="81"/>
                <c:pt idx="0">
                  <c:v>2014 január</c:v>
                </c:pt>
                <c:pt idx="1">
                  <c:v>2014 február</c:v>
                </c:pt>
                <c:pt idx="2">
                  <c:v>2014 március</c:v>
                </c:pt>
                <c:pt idx="3">
                  <c:v>2014 április</c:v>
                </c:pt>
                <c:pt idx="4">
                  <c:v>2014 május</c:v>
                </c:pt>
                <c:pt idx="5">
                  <c:v>2014 június</c:v>
                </c:pt>
                <c:pt idx="6">
                  <c:v>2014 július</c:v>
                </c:pt>
                <c:pt idx="7">
                  <c:v>2014 augusztus</c:v>
                </c:pt>
                <c:pt idx="8">
                  <c:v>2014 szeptember</c:v>
                </c:pt>
                <c:pt idx="9">
                  <c:v>2014 október</c:v>
                </c:pt>
                <c:pt idx="10">
                  <c:v>2014 november</c:v>
                </c:pt>
                <c:pt idx="11">
                  <c:v>2014 december</c:v>
                </c:pt>
                <c:pt idx="12">
                  <c:v>2015 január</c:v>
                </c:pt>
                <c:pt idx="13">
                  <c:v>2015 február</c:v>
                </c:pt>
                <c:pt idx="14">
                  <c:v>2015 március</c:v>
                </c:pt>
                <c:pt idx="15">
                  <c:v>2015 április</c:v>
                </c:pt>
                <c:pt idx="16">
                  <c:v>2015 május</c:v>
                </c:pt>
                <c:pt idx="17">
                  <c:v>2015 június</c:v>
                </c:pt>
                <c:pt idx="18">
                  <c:v>2015 július</c:v>
                </c:pt>
                <c:pt idx="19">
                  <c:v>2015 augusztus</c:v>
                </c:pt>
                <c:pt idx="20">
                  <c:v>2015 szeptember</c:v>
                </c:pt>
                <c:pt idx="21">
                  <c:v>2015 október</c:v>
                </c:pt>
                <c:pt idx="22">
                  <c:v>2015 november</c:v>
                </c:pt>
                <c:pt idx="23">
                  <c:v>2015 december</c:v>
                </c:pt>
                <c:pt idx="24">
                  <c:v>2016 január</c:v>
                </c:pt>
                <c:pt idx="25">
                  <c:v>2016 február</c:v>
                </c:pt>
                <c:pt idx="26">
                  <c:v>2016 március</c:v>
                </c:pt>
                <c:pt idx="27">
                  <c:v>2016 április</c:v>
                </c:pt>
                <c:pt idx="28">
                  <c:v>2016 május</c:v>
                </c:pt>
                <c:pt idx="29">
                  <c:v>2016 június</c:v>
                </c:pt>
                <c:pt idx="30">
                  <c:v>2016 július</c:v>
                </c:pt>
                <c:pt idx="31">
                  <c:v>2016 augusztus</c:v>
                </c:pt>
                <c:pt idx="32">
                  <c:v>2016 szeptember</c:v>
                </c:pt>
                <c:pt idx="33">
                  <c:v>2016 október</c:v>
                </c:pt>
                <c:pt idx="34">
                  <c:v>2016 november</c:v>
                </c:pt>
                <c:pt idx="35">
                  <c:v>2016 december</c:v>
                </c:pt>
                <c:pt idx="36">
                  <c:v>2017 január</c:v>
                </c:pt>
                <c:pt idx="37">
                  <c:v>2017 február</c:v>
                </c:pt>
                <c:pt idx="38">
                  <c:v>2017 március</c:v>
                </c:pt>
                <c:pt idx="39">
                  <c:v>2017 április</c:v>
                </c:pt>
                <c:pt idx="40">
                  <c:v>2017 május</c:v>
                </c:pt>
                <c:pt idx="41">
                  <c:v>2017 június</c:v>
                </c:pt>
                <c:pt idx="42">
                  <c:v>2017 július</c:v>
                </c:pt>
                <c:pt idx="43">
                  <c:v>2017 augusztus</c:v>
                </c:pt>
                <c:pt idx="44">
                  <c:v>2017 szeptember</c:v>
                </c:pt>
                <c:pt idx="45">
                  <c:v>2017 október</c:v>
                </c:pt>
                <c:pt idx="46">
                  <c:v>2017 november</c:v>
                </c:pt>
                <c:pt idx="47">
                  <c:v>2017 december</c:v>
                </c:pt>
                <c:pt idx="48">
                  <c:v>2018 január</c:v>
                </c:pt>
                <c:pt idx="49">
                  <c:v>2018 február</c:v>
                </c:pt>
                <c:pt idx="50">
                  <c:v>2018 március</c:v>
                </c:pt>
                <c:pt idx="51">
                  <c:v>2018 április</c:v>
                </c:pt>
                <c:pt idx="52">
                  <c:v>2018 május</c:v>
                </c:pt>
                <c:pt idx="53">
                  <c:v>2018 június</c:v>
                </c:pt>
                <c:pt idx="54">
                  <c:v>2018 július</c:v>
                </c:pt>
                <c:pt idx="55">
                  <c:v>2018 augusztus</c:v>
                </c:pt>
                <c:pt idx="56">
                  <c:v>2018 szeptember</c:v>
                </c:pt>
                <c:pt idx="57">
                  <c:v>2018 október</c:v>
                </c:pt>
                <c:pt idx="58">
                  <c:v>2018 november</c:v>
                </c:pt>
                <c:pt idx="59">
                  <c:v>2018 december</c:v>
                </c:pt>
                <c:pt idx="60">
                  <c:v>2019 január</c:v>
                </c:pt>
                <c:pt idx="61">
                  <c:v>2019 február</c:v>
                </c:pt>
                <c:pt idx="62">
                  <c:v>2019 március</c:v>
                </c:pt>
                <c:pt idx="63">
                  <c:v>2019 április</c:v>
                </c:pt>
                <c:pt idx="64">
                  <c:v>2019 május</c:v>
                </c:pt>
                <c:pt idx="65">
                  <c:v>2019 június</c:v>
                </c:pt>
                <c:pt idx="66">
                  <c:v>2019 július</c:v>
                </c:pt>
                <c:pt idx="67">
                  <c:v>2019 augusztus</c:v>
                </c:pt>
                <c:pt idx="68">
                  <c:v>2019 szeptember</c:v>
                </c:pt>
                <c:pt idx="69">
                  <c:v>2019 október</c:v>
                </c:pt>
                <c:pt idx="70">
                  <c:v>2019 november</c:v>
                </c:pt>
                <c:pt idx="71">
                  <c:v>2019 december</c:v>
                </c:pt>
                <c:pt idx="72">
                  <c:v>2020 január</c:v>
                </c:pt>
                <c:pt idx="73">
                  <c:v>2020 február</c:v>
                </c:pt>
                <c:pt idx="74">
                  <c:v>2020 március</c:v>
                </c:pt>
                <c:pt idx="75">
                  <c:v>2020 április</c:v>
                </c:pt>
                <c:pt idx="76">
                  <c:v>2020 május</c:v>
                </c:pt>
                <c:pt idx="77">
                  <c:v>2020 június</c:v>
                </c:pt>
                <c:pt idx="78">
                  <c:v>2020 július</c:v>
                </c:pt>
                <c:pt idx="79">
                  <c:v>2020 augusztus</c:v>
                </c:pt>
                <c:pt idx="80">
                  <c:v>2020 szeptember</c:v>
                </c:pt>
              </c:strCache>
            </c:strRef>
          </c:cat>
          <c:val>
            <c:numRef>
              <c:f>Munka1!$B$2:$B$82</c:f>
              <c:numCache>
                <c:formatCode>_-* #\ ##0_-;\-* #\ ##0_-;_-* "-"??_-;_-@_-</c:formatCode>
                <c:ptCount val="81"/>
                <c:pt idx="0">
                  <c:v>64903.603000000003</c:v>
                </c:pt>
                <c:pt idx="1">
                  <c:v>71507.235400000005</c:v>
                </c:pt>
                <c:pt idx="2">
                  <c:v>77283.631999999998</c:v>
                </c:pt>
                <c:pt idx="3">
                  <c:v>83810.863703395997</c:v>
                </c:pt>
                <c:pt idx="4">
                  <c:v>99187.554199988197</c:v>
                </c:pt>
                <c:pt idx="5">
                  <c:v>103669.605499988</c:v>
                </c:pt>
                <c:pt idx="6">
                  <c:v>82892.948221923623</c:v>
                </c:pt>
                <c:pt idx="7">
                  <c:v>95063.030099988697</c:v>
                </c:pt>
                <c:pt idx="8">
                  <c:v>86076.632651974607</c:v>
                </c:pt>
                <c:pt idx="9">
                  <c:v>81924.872499999998</c:v>
                </c:pt>
                <c:pt idx="10">
                  <c:v>71355.424100000004</c:v>
                </c:pt>
                <c:pt idx="11">
                  <c:v>72009.149799999999</c:v>
                </c:pt>
                <c:pt idx="12">
                  <c:v>78762.852690311702</c:v>
                </c:pt>
                <c:pt idx="13">
                  <c:v>74728.619200000001</c:v>
                </c:pt>
                <c:pt idx="14">
                  <c:v>84493.872399999993</c:v>
                </c:pt>
                <c:pt idx="15">
                  <c:v>85189.383142695224</c:v>
                </c:pt>
                <c:pt idx="16">
                  <c:v>82716.59934478272</c:v>
                </c:pt>
                <c:pt idx="17">
                  <c:v>81636.990000000005</c:v>
                </c:pt>
                <c:pt idx="18">
                  <c:v>78193.590400000001</c:v>
                </c:pt>
                <c:pt idx="19">
                  <c:v>71905.602499999994</c:v>
                </c:pt>
                <c:pt idx="20">
                  <c:v>85756.935397199093</c:v>
                </c:pt>
                <c:pt idx="21">
                  <c:v>93015.853900000002</c:v>
                </c:pt>
                <c:pt idx="22">
                  <c:v>88724.121200000009</c:v>
                </c:pt>
                <c:pt idx="23">
                  <c:v>87434.085699999996</c:v>
                </c:pt>
                <c:pt idx="24">
                  <c:v>81154.9467</c:v>
                </c:pt>
                <c:pt idx="25">
                  <c:v>76451.708900000012</c:v>
                </c:pt>
                <c:pt idx="26">
                  <c:v>85030.022599999997</c:v>
                </c:pt>
                <c:pt idx="27">
                  <c:v>232291.8</c:v>
                </c:pt>
                <c:pt idx="28">
                  <c:v>226649.49999999997</c:v>
                </c:pt>
                <c:pt idx="29">
                  <c:v>171360.19999999998</c:v>
                </c:pt>
                <c:pt idx="30">
                  <c:v>214743.9</c:v>
                </c:pt>
                <c:pt idx="31">
                  <c:v>176158.39999999997</c:v>
                </c:pt>
                <c:pt idx="32">
                  <c:v>158892.70000000001</c:v>
                </c:pt>
                <c:pt idx="33">
                  <c:v>216785.6</c:v>
                </c:pt>
                <c:pt idx="34">
                  <c:v>227765.4</c:v>
                </c:pt>
                <c:pt idx="35">
                  <c:v>215140.20000000004</c:v>
                </c:pt>
                <c:pt idx="36">
                  <c:v>191968.9</c:v>
                </c:pt>
                <c:pt idx="37">
                  <c:v>160807.59999999995</c:v>
                </c:pt>
                <c:pt idx="38">
                  <c:v>215022.90000000005</c:v>
                </c:pt>
                <c:pt idx="39">
                  <c:v>258124.09999999998</c:v>
                </c:pt>
                <c:pt idx="40">
                  <c:v>235872.69999999998</c:v>
                </c:pt>
                <c:pt idx="41">
                  <c:v>201831.4</c:v>
                </c:pt>
                <c:pt idx="42">
                  <c:v>201989.69999999998</c:v>
                </c:pt>
                <c:pt idx="43">
                  <c:v>199130.2</c:v>
                </c:pt>
                <c:pt idx="44">
                  <c:v>174370.30000000005</c:v>
                </c:pt>
                <c:pt idx="45">
                  <c:v>188190.7</c:v>
                </c:pt>
                <c:pt idx="46">
                  <c:v>177384.30000000005</c:v>
                </c:pt>
                <c:pt idx="47">
                  <c:v>193442.6999999999</c:v>
                </c:pt>
                <c:pt idx="48">
                  <c:v>173737</c:v>
                </c:pt>
                <c:pt idx="49">
                  <c:v>155220.29999999999</c:v>
                </c:pt>
                <c:pt idx="50">
                  <c:v>162952.5</c:v>
                </c:pt>
                <c:pt idx="51">
                  <c:v>192674.59999999998</c:v>
                </c:pt>
                <c:pt idx="52">
                  <c:v>171730.5</c:v>
                </c:pt>
                <c:pt idx="53">
                  <c:v>196074.4</c:v>
                </c:pt>
                <c:pt idx="54">
                  <c:v>198432.7</c:v>
                </c:pt>
                <c:pt idx="55">
                  <c:v>183334.69999999998</c:v>
                </c:pt>
                <c:pt idx="56">
                  <c:v>186372.5</c:v>
                </c:pt>
                <c:pt idx="57">
                  <c:v>216815.40000000002</c:v>
                </c:pt>
                <c:pt idx="58">
                  <c:v>190526.9</c:v>
                </c:pt>
                <c:pt idx="59">
                  <c:v>199579.30000000002</c:v>
                </c:pt>
                <c:pt idx="60">
                  <c:v>216948.2</c:v>
                </c:pt>
                <c:pt idx="61">
                  <c:v>217110</c:v>
                </c:pt>
                <c:pt idx="62">
                  <c:v>252155.2</c:v>
                </c:pt>
                <c:pt idx="63">
                  <c:v>264020.40000000002</c:v>
                </c:pt>
                <c:pt idx="64">
                  <c:v>252458.80000000002</c:v>
                </c:pt>
                <c:pt idx="65">
                  <c:v>255858.99999999997</c:v>
                </c:pt>
                <c:pt idx="66">
                  <c:v>275518.50000000006</c:v>
                </c:pt>
                <c:pt idx="67">
                  <c:v>258147.1</c:v>
                </c:pt>
                <c:pt idx="68">
                  <c:v>238877.40000000008</c:v>
                </c:pt>
                <c:pt idx="69">
                  <c:v>258290.69999999998</c:v>
                </c:pt>
                <c:pt idx="70">
                  <c:v>228334.80000000005</c:v>
                </c:pt>
                <c:pt idx="71">
                  <c:v>233659.8</c:v>
                </c:pt>
                <c:pt idx="72">
                  <c:v>204553.59999999998</c:v>
                </c:pt>
                <c:pt idx="73">
                  <c:v>271702.89999999997</c:v>
                </c:pt>
                <c:pt idx="74">
                  <c:v>298276.7</c:v>
                </c:pt>
                <c:pt idx="75">
                  <c:v>326562.60000000003</c:v>
                </c:pt>
                <c:pt idx="76">
                  <c:v>328437.50000000006</c:v>
                </c:pt>
                <c:pt idx="77">
                  <c:v>313395.40000000002</c:v>
                </c:pt>
                <c:pt idx="78">
                  <c:v>326395.89999999991</c:v>
                </c:pt>
                <c:pt idx="79">
                  <c:v>326387.49999999988</c:v>
                </c:pt>
                <c:pt idx="80">
                  <c:v>284718.7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F6C-435D-82EF-E6B71D1B868D}"/>
            </c:ext>
          </c:extLst>
        </c:ser>
        <c:ser>
          <c:idx val="1"/>
          <c:order val="1"/>
          <c:tx>
            <c:strRef>
              <c:f>Munka1!$C$1</c:f>
              <c:strCache>
                <c:ptCount val="1"/>
                <c:pt idx="0">
                  <c:v>HUPX DAM Monthly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Munka1!$A$2:$A$82</c:f>
              <c:strCache>
                <c:ptCount val="81"/>
                <c:pt idx="0">
                  <c:v>2014 január</c:v>
                </c:pt>
                <c:pt idx="1">
                  <c:v>2014 február</c:v>
                </c:pt>
                <c:pt idx="2">
                  <c:v>2014 március</c:v>
                </c:pt>
                <c:pt idx="3">
                  <c:v>2014 április</c:v>
                </c:pt>
                <c:pt idx="4">
                  <c:v>2014 május</c:v>
                </c:pt>
                <c:pt idx="5">
                  <c:v>2014 június</c:v>
                </c:pt>
                <c:pt idx="6">
                  <c:v>2014 július</c:v>
                </c:pt>
                <c:pt idx="7">
                  <c:v>2014 augusztus</c:v>
                </c:pt>
                <c:pt idx="8">
                  <c:v>2014 szeptember</c:v>
                </c:pt>
                <c:pt idx="9">
                  <c:v>2014 október</c:v>
                </c:pt>
                <c:pt idx="10">
                  <c:v>2014 november</c:v>
                </c:pt>
                <c:pt idx="11">
                  <c:v>2014 december</c:v>
                </c:pt>
                <c:pt idx="12">
                  <c:v>2015 január</c:v>
                </c:pt>
                <c:pt idx="13">
                  <c:v>2015 február</c:v>
                </c:pt>
                <c:pt idx="14">
                  <c:v>2015 március</c:v>
                </c:pt>
                <c:pt idx="15">
                  <c:v>2015 április</c:v>
                </c:pt>
                <c:pt idx="16">
                  <c:v>2015 május</c:v>
                </c:pt>
                <c:pt idx="17">
                  <c:v>2015 június</c:v>
                </c:pt>
                <c:pt idx="18">
                  <c:v>2015 július</c:v>
                </c:pt>
                <c:pt idx="19">
                  <c:v>2015 augusztus</c:v>
                </c:pt>
                <c:pt idx="20">
                  <c:v>2015 szeptember</c:v>
                </c:pt>
                <c:pt idx="21">
                  <c:v>2015 október</c:v>
                </c:pt>
                <c:pt idx="22">
                  <c:v>2015 november</c:v>
                </c:pt>
                <c:pt idx="23">
                  <c:v>2015 december</c:v>
                </c:pt>
                <c:pt idx="24">
                  <c:v>2016 január</c:v>
                </c:pt>
                <c:pt idx="25">
                  <c:v>2016 február</c:v>
                </c:pt>
                <c:pt idx="26">
                  <c:v>2016 március</c:v>
                </c:pt>
                <c:pt idx="27">
                  <c:v>2016 április</c:v>
                </c:pt>
                <c:pt idx="28">
                  <c:v>2016 május</c:v>
                </c:pt>
                <c:pt idx="29">
                  <c:v>2016 június</c:v>
                </c:pt>
                <c:pt idx="30">
                  <c:v>2016 július</c:v>
                </c:pt>
                <c:pt idx="31">
                  <c:v>2016 augusztus</c:v>
                </c:pt>
                <c:pt idx="32">
                  <c:v>2016 szeptember</c:v>
                </c:pt>
                <c:pt idx="33">
                  <c:v>2016 október</c:v>
                </c:pt>
                <c:pt idx="34">
                  <c:v>2016 november</c:v>
                </c:pt>
                <c:pt idx="35">
                  <c:v>2016 december</c:v>
                </c:pt>
                <c:pt idx="36">
                  <c:v>2017 január</c:v>
                </c:pt>
                <c:pt idx="37">
                  <c:v>2017 február</c:v>
                </c:pt>
                <c:pt idx="38">
                  <c:v>2017 március</c:v>
                </c:pt>
                <c:pt idx="39">
                  <c:v>2017 április</c:v>
                </c:pt>
                <c:pt idx="40">
                  <c:v>2017 május</c:v>
                </c:pt>
                <c:pt idx="41">
                  <c:v>2017 június</c:v>
                </c:pt>
                <c:pt idx="42">
                  <c:v>2017 július</c:v>
                </c:pt>
                <c:pt idx="43">
                  <c:v>2017 augusztus</c:v>
                </c:pt>
                <c:pt idx="44">
                  <c:v>2017 szeptember</c:v>
                </c:pt>
                <c:pt idx="45">
                  <c:v>2017 október</c:v>
                </c:pt>
                <c:pt idx="46">
                  <c:v>2017 november</c:v>
                </c:pt>
                <c:pt idx="47">
                  <c:v>2017 december</c:v>
                </c:pt>
                <c:pt idx="48">
                  <c:v>2018 január</c:v>
                </c:pt>
                <c:pt idx="49">
                  <c:v>2018 február</c:v>
                </c:pt>
                <c:pt idx="50">
                  <c:v>2018 március</c:v>
                </c:pt>
                <c:pt idx="51">
                  <c:v>2018 április</c:v>
                </c:pt>
                <c:pt idx="52">
                  <c:v>2018 május</c:v>
                </c:pt>
                <c:pt idx="53">
                  <c:v>2018 június</c:v>
                </c:pt>
                <c:pt idx="54">
                  <c:v>2018 július</c:v>
                </c:pt>
                <c:pt idx="55">
                  <c:v>2018 augusztus</c:v>
                </c:pt>
                <c:pt idx="56">
                  <c:v>2018 szeptember</c:v>
                </c:pt>
                <c:pt idx="57">
                  <c:v>2018 október</c:v>
                </c:pt>
                <c:pt idx="58">
                  <c:v>2018 november</c:v>
                </c:pt>
                <c:pt idx="59">
                  <c:v>2018 december</c:v>
                </c:pt>
                <c:pt idx="60">
                  <c:v>2019 január</c:v>
                </c:pt>
                <c:pt idx="61">
                  <c:v>2019 február</c:v>
                </c:pt>
                <c:pt idx="62">
                  <c:v>2019 március</c:v>
                </c:pt>
                <c:pt idx="63">
                  <c:v>2019 április</c:v>
                </c:pt>
                <c:pt idx="64">
                  <c:v>2019 május</c:v>
                </c:pt>
                <c:pt idx="65">
                  <c:v>2019 június</c:v>
                </c:pt>
                <c:pt idx="66">
                  <c:v>2019 július</c:v>
                </c:pt>
                <c:pt idx="67">
                  <c:v>2019 augusztus</c:v>
                </c:pt>
                <c:pt idx="68">
                  <c:v>2019 szeptember</c:v>
                </c:pt>
                <c:pt idx="69">
                  <c:v>2019 október</c:v>
                </c:pt>
                <c:pt idx="70">
                  <c:v>2019 november</c:v>
                </c:pt>
                <c:pt idx="71">
                  <c:v>2019 december</c:v>
                </c:pt>
                <c:pt idx="72">
                  <c:v>2020 január</c:v>
                </c:pt>
                <c:pt idx="73">
                  <c:v>2020 február</c:v>
                </c:pt>
                <c:pt idx="74">
                  <c:v>2020 március</c:v>
                </c:pt>
                <c:pt idx="75">
                  <c:v>2020 április</c:v>
                </c:pt>
                <c:pt idx="76">
                  <c:v>2020 május</c:v>
                </c:pt>
                <c:pt idx="77">
                  <c:v>2020 június</c:v>
                </c:pt>
                <c:pt idx="78">
                  <c:v>2020 július</c:v>
                </c:pt>
                <c:pt idx="79">
                  <c:v>2020 augusztus</c:v>
                </c:pt>
                <c:pt idx="80">
                  <c:v>2020 szeptember</c:v>
                </c:pt>
              </c:strCache>
            </c:strRef>
          </c:cat>
          <c:val>
            <c:numRef>
              <c:f>Munka1!$C$2:$C$82</c:f>
              <c:numCache>
                <c:formatCode>_-* #\ ##0_-;\-* #\ ##0_-;_-* "-"??_-;_-@_-</c:formatCode>
                <c:ptCount val="81"/>
                <c:pt idx="0">
                  <c:v>1041293.5</c:v>
                </c:pt>
                <c:pt idx="1">
                  <c:v>920546.6</c:v>
                </c:pt>
                <c:pt idx="2">
                  <c:v>1050851</c:v>
                </c:pt>
                <c:pt idx="3">
                  <c:v>1110078.1000000001</c:v>
                </c:pt>
                <c:pt idx="4">
                  <c:v>948771.1</c:v>
                </c:pt>
                <c:pt idx="5">
                  <c:v>1102552.2</c:v>
                </c:pt>
                <c:pt idx="6">
                  <c:v>1115124.7</c:v>
                </c:pt>
                <c:pt idx="7">
                  <c:v>1078344.2</c:v>
                </c:pt>
                <c:pt idx="8">
                  <c:v>1072637.3999999899</c:v>
                </c:pt>
                <c:pt idx="9">
                  <c:v>1047403.2</c:v>
                </c:pt>
                <c:pt idx="10">
                  <c:v>1076807.3</c:v>
                </c:pt>
                <c:pt idx="11">
                  <c:v>1101162.6000000001</c:v>
                </c:pt>
                <c:pt idx="12">
                  <c:v>1186606</c:v>
                </c:pt>
                <c:pt idx="13">
                  <c:v>1081095.7</c:v>
                </c:pt>
                <c:pt idx="14">
                  <c:v>1338720.1000000001</c:v>
                </c:pt>
                <c:pt idx="15">
                  <c:v>1178286.3999999899</c:v>
                </c:pt>
                <c:pt idx="16">
                  <c:v>1207471.3999999899</c:v>
                </c:pt>
                <c:pt idx="17">
                  <c:v>1232344.3</c:v>
                </c:pt>
                <c:pt idx="18">
                  <c:v>1175331.8999999899</c:v>
                </c:pt>
                <c:pt idx="19">
                  <c:v>1439055.5</c:v>
                </c:pt>
                <c:pt idx="20">
                  <c:v>1155771.3</c:v>
                </c:pt>
                <c:pt idx="21">
                  <c:v>1396124.1</c:v>
                </c:pt>
                <c:pt idx="22">
                  <c:v>1344013</c:v>
                </c:pt>
                <c:pt idx="23">
                  <c:v>1237509.7</c:v>
                </c:pt>
                <c:pt idx="24">
                  <c:v>1349231.1</c:v>
                </c:pt>
                <c:pt idx="25">
                  <c:v>1335675.1000000001</c:v>
                </c:pt>
                <c:pt idx="26">
                  <c:v>1452749.9</c:v>
                </c:pt>
                <c:pt idx="27">
                  <c:v>1461624.3</c:v>
                </c:pt>
                <c:pt idx="28">
                  <c:v>1408505.6</c:v>
                </c:pt>
                <c:pt idx="29">
                  <c:v>1460055.8</c:v>
                </c:pt>
                <c:pt idx="30">
                  <c:v>1566843.6</c:v>
                </c:pt>
                <c:pt idx="31">
                  <c:v>1460076.6</c:v>
                </c:pt>
                <c:pt idx="32">
                  <c:v>1424935.1</c:v>
                </c:pt>
                <c:pt idx="33">
                  <c:v>1533020.1</c:v>
                </c:pt>
                <c:pt idx="34">
                  <c:v>1614395.9</c:v>
                </c:pt>
                <c:pt idx="35">
                  <c:v>1653583.4</c:v>
                </c:pt>
                <c:pt idx="36">
                  <c:v>1727687.1</c:v>
                </c:pt>
                <c:pt idx="37">
                  <c:v>1556740.1</c:v>
                </c:pt>
                <c:pt idx="38">
                  <c:v>1574587.6</c:v>
                </c:pt>
                <c:pt idx="39">
                  <c:v>1579041.8</c:v>
                </c:pt>
                <c:pt idx="40">
                  <c:v>1515951.1</c:v>
                </c:pt>
                <c:pt idx="41">
                  <c:v>1596079.5</c:v>
                </c:pt>
                <c:pt idx="42">
                  <c:v>1497052.8</c:v>
                </c:pt>
                <c:pt idx="43">
                  <c:v>1416565.5</c:v>
                </c:pt>
                <c:pt idx="44">
                  <c:v>1305464.8999999899</c:v>
                </c:pt>
                <c:pt idx="45">
                  <c:v>1518140.3</c:v>
                </c:pt>
                <c:pt idx="46">
                  <c:v>1620176.9</c:v>
                </c:pt>
                <c:pt idx="47">
                  <c:v>1671106.3</c:v>
                </c:pt>
                <c:pt idx="48">
                  <c:v>1589260.9</c:v>
                </c:pt>
                <c:pt idx="49">
                  <c:v>1301130.6000000001</c:v>
                </c:pt>
                <c:pt idx="50">
                  <c:v>1475134.7</c:v>
                </c:pt>
                <c:pt idx="51">
                  <c:v>1641063.3</c:v>
                </c:pt>
                <c:pt idx="52">
                  <c:v>1537398.2</c:v>
                </c:pt>
                <c:pt idx="53">
                  <c:v>1469567.2</c:v>
                </c:pt>
                <c:pt idx="54">
                  <c:v>1759831.9</c:v>
                </c:pt>
                <c:pt idx="55">
                  <c:v>1752494.2</c:v>
                </c:pt>
                <c:pt idx="56">
                  <c:v>1648877.5</c:v>
                </c:pt>
                <c:pt idx="57">
                  <c:v>1980430.4</c:v>
                </c:pt>
                <c:pt idx="58">
                  <c:v>1884399.9</c:v>
                </c:pt>
                <c:pt idx="59">
                  <c:v>1869193.6</c:v>
                </c:pt>
                <c:pt idx="60">
                  <c:v>1780737.7000000004</c:v>
                </c:pt>
                <c:pt idx="61">
                  <c:v>1719199.7</c:v>
                </c:pt>
                <c:pt idx="62">
                  <c:v>2016605.3</c:v>
                </c:pt>
                <c:pt idx="63">
                  <c:v>1892144.5999999999</c:v>
                </c:pt>
                <c:pt idx="64">
                  <c:v>1948251.5</c:v>
                </c:pt>
                <c:pt idx="65">
                  <c:v>1874384.8999999997</c:v>
                </c:pt>
                <c:pt idx="66">
                  <c:v>1703067</c:v>
                </c:pt>
                <c:pt idx="67">
                  <c:v>1804860.8</c:v>
                </c:pt>
                <c:pt idx="68">
                  <c:v>1841911</c:v>
                </c:pt>
                <c:pt idx="69">
                  <c:v>1867558.3</c:v>
                </c:pt>
                <c:pt idx="70">
                  <c:v>1940951.5</c:v>
                </c:pt>
                <c:pt idx="71">
                  <c:v>1853765.1</c:v>
                </c:pt>
                <c:pt idx="72">
                  <c:v>2048247</c:v>
                </c:pt>
                <c:pt idx="73">
                  <c:v>2039234.6</c:v>
                </c:pt>
                <c:pt idx="74">
                  <c:v>2139370.7000000002</c:v>
                </c:pt>
                <c:pt idx="75">
                  <c:v>2045908.9</c:v>
                </c:pt>
                <c:pt idx="76">
                  <c:v>2080629.7</c:v>
                </c:pt>
                <c:pt idx="77">
                  <c:v>2027605.1</c:v>
                </c:pt>
                <c:pt idx="78">
                  <c:v>2291840.2000000002</c:v>
                </c:pt>
                <c:pt idx="79">
                  <c:v>2260217.2999999998</c:v>
                </c:pt>
                <c:pt idx="80">
                  <c:v>2001307.2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F6C-435D-82EF-E6B71D1B86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15783711"/>
        <c:axId val="1415774975"/>
      </c:barChart>
      <c:lineChart>
        <c:grouping val="standard"/>
        <c:varyColors val="0"/>
        <c:ser>
          <c:idx val="2"/>
          <c:order val="2"/>
          <c:tx>
            <c:strRef>
              <c:f>Munka1!$D$1</c:f>
              <c:strCache>
                <c:ptCount val="1"/>
                <c:pt idx="0">
                  <c:v>KÁT DAM vs. HUPX DAM</c:v>
                </c:pt>
              </c:strCache>
            </c:strRef>
          </c:tx>
          <c:spPr>
            <a:ln w="19050" cap="rnd">
              <a:solidFill>
                <a:srgbClr val="F79646"/>
              </a:solidFill>
              <a:round/>
            </a:ln>
            <a:effectLst/>
          </c:spPr>
          <c:marker>
            <c:symbol val="none"/>
          </c:marker>
          <c:cat>
            <c:strRef>
              <c:f>Munka1!$A$2:$A$82</c:f>
              <c:strCache>
                <c:ptCount val="81"/>
                <c:pt idx="0">
                  <c:v>2014 január</c:v>
                </c:pt>
                <c:pt idx="1">
                  <c:v>2014 február</c:v>
                </c:pt>
                <c:pt idx="2">
                  <c:v>2014 március</c:v>
                </c:pt>
                <c:pt idx="3">
                  <c:v>2014 április</c:v>
                </c:pt>
                <c:pt idx="4">
                  <c:v>2014 május</c:v>
                </c:pt>
                <c:pt idx="5">
                  <c:v>2014 június</c:v>
                </c:pt>
                <c:pt idx="6">
                  <c:v>2014 július</c:v>
                </c:pt>
                <c:pt idx="7">
                  <c:v>2014 augusztus</c:v>
                </c:pt>
                <c:pt idx="8">
                  <c:v>2014 szeptember</c:v>
                </c:pt>
                <c:pt idx="9">
                  <c:v>2014 október</c:v>
                </c:pt>
                <c:pt idx="10">
                  <c:v>2014 november</c:v>
                </c:pt>
                <c:pt idx="11">
                  <c:v>2014 december</c:v>
                </c:pt>
                <c:pt idx="12">
                  <c:v>2015 január</c:v>
                </c:pt>
                <c:pt idx="13">
                  <c:v>2015 február</c:v>
                </c:pt>
                <c:pt idx="14">
                  <c:v>2015 március</c:v>
                </c:pt>
                <c:pt idx="15">
                  <c:v>2015 április</c:v>
                </c:pt>
                <c:pt idx="16">
                  <c:v>2015 május</c:v>
                </c:pt>
                <c:pt idx="17">
                  <c:v>2015 június</c:v>
                </c:pt>
                <c:pt idx="18">
                  <c:v>2015 július</c:v>
                </c:pt>
                <c:pt idx="19">
                  <c:v>2015 augusztus</c:v>
                </c:pt>
                <c:pt idx="20">
                  <c:v>2015 szeptember</c:v>
                </c:pt>
                <c:pt idx="21">
                  <c:v>2015 október</c:v>
                </c:pt>
                <c:pt idx="22">
                  <c:v>2015 november</c:v>
                </c:pt>
                <c:pt idx="23">
                  <c:v>2015 december</c:v>
                </c:pt>
                <c:pt idx="24">
                  <c:v>2016 január</c:v>
                </c:pt>
                <c:pt idx="25">
                  <c:v>2016 február</c:v>
                </c:pt>
                <c:pt idx="26">
                  <c:v>2016 március</c:v>
                </c:pt>
                <c:pt idx="27">
                  <c:v>2016 április</c:v>
                </c:pt>
                <c:pt idx="28">
                  <c:v>2016 május</c:v>
                </c:pt>
                <c:pt idx="29">
                  <c:v>2016 június</c:v>
                </c:pt>
                <c:pt idx="30">
                  <c:v>2016 július</c:v>
                </c:pt>
                <c:pt idx="31">
                  <c:v>2016 augusztus</c:v>
                </c:pt>
                <c:pt idx="32">
                  <c:v>2016 szeptember</c:v>
                </c:pt>
                <c:pt idx="33">
                  <c:v>2016 október</c:v>
                </c:pt>
                <c:pt idx="34">
                  <c:v>2016 november</c:v>
                </c:pt>
                <c:pt idx="35">
                  <c:v>2016 december</c:v>
                </c:pt>
                <c:pt idx="36">
                  <c:v>2017 január</c:v>
                </c:pt>
                <c:pt idx="37">
                  <c:v>2017 február</c:v>
                </c:pt>
                <c:pt idx="38">
                  <c:v>2017 március</c:v>
                </c:pt>
                <c:pt idx="39">
                  <c:v>2017 április</c:v>
                </c:pt>
                <c:pt idx="40">
                  <c:v>2017 május</c:v>
                </c:pt>
                <c:pt idx="41">
                  <c:v>2017 június</c:v>
                </c:pt>
                <c:pt idx="42">
                  <c:v>2017 július</c:v>
                </c:pt>
                <c:pt idx="43">
                  <c:v>2017 augusztus</c:v>
                </c:pt>
                <c:pt idx="44">
                  <c:v>2017 szeptember</c:v>
                </c:pt>
                <c:pt idx="45">
                  <c:v>2017 október</c:v>
                </c:pt>
                <c:pt idx="46">
                  <c:v>2017 november</c:v>
                </c:pt>
                <c:pt idx="47">
                  <c:v>2017 december</c:v>
                </c:pt>
                <c:pt idx="48">
                  <c:v>2018 január</c:v>
                </c:pt>
                <c:pt idx="49">
                  <c:v>2018 február</c:v>
                </c:pt>
                <c:pt idx="50">
                  <c:v>2018 március</c:v>
                </c:pt>
                <c:pt idx="51">
                  <c:v>2018 április</c:v>
                </c:pt>
                <c:pt idx="52">
                  <c:v>2018 május</c:v>
                </c:pt>
                <c:pt idx="53">
                  <c:v>2018 június</c:v>
                </c:pt>
                <c:pt idx="54">
                  <c:v>2018 július</c:v>
                </c:pt>
                <c:pt idx="55">
                  <c:v>2018 augusztus</c:v>
                </c:pt>
                <c:pt idx="56">
                  <c:v>2018 szeptember</c:v>
                </c:pt>
                <c:pt idx="57">
                  <c:v>2018 október</c:v>
                </c:pt>
                <c:pt idx="58">
                  <c:v>2018 november</c:v>
                </c:pt>
                <c:pt idx="59">
                  <c:v>2018 december</c:v>
                </c:pt>
                <c:pt idx="60">
                  <c:v>2019 január</c:v>
                </c:pt>
                <c:pt idx="61">
                  <c:v>2019 február</c:v>
                </c:pt>
                <c:pt idx="62">
                  <c:v>2019 március</c:v>
                </c:pt>
                <c:pt idx="63">
                  <c:v>2019 április</c:v>
                </c:pt>
                <c:pt idx="64">
                  <c:v>2019 május</c:v>
                </c:pt>
                <c:pt idx="65">
                  <c:v>2019 június</c:v>
                </c:pt>
                <c:pt idx="66">
                  <c:v>2019 július</c:v>
                </c:pt>
                <c:pt idx="67">
                  <c:v>2019 augusztus</c:v>
                </c:pt>
                <c:pt idx="68">
                  <c:v>2019 szeptember</c:v>
                </c:pt>
                <c:pt idx="69">
                  <c:v>2019 október</c:v>
                </c:pt>
                <c:pt idx="70">
                  <c:v>2019 november</c:v>
                </c:pt>
                <c:pt idx="71">
                  <c:v>2019 december</c:v>
                </c:pt>
                <c:pt idx="72">
                  <c:v>2020 január</c:v>
                </c:pt>
                <c:pt idx="73">
                  <c:v>2020 február</c:v>
                </c:pt>
                <c:pt idx="74">
                  <c:v>2020 március</c:v>
                </c:pt>
                <c:pt idx="75">
                  <c:v>2020 április</c:v>
                </c:pt>
                <c:pt idx="76">
                  <c:v>2020 május</c:v>
                </c:pt>
                <c:pt idx="77">
                  <c:v>2020 június</c:v>
                </c:pt>
                <c:pt idx="78">
                  <c:v>2020 július</c:v>
                </c:pt>
                <c:pt idx="79">
                  <c:v>2020 augusztus</c:v>
                </c:pt>
                <c:pt idx="80">
                  <c:v>2020 szeptember</c:v>
                </c:pt>
              </c:strCache>
            </c:strRef>
          </c:cat>
          <c:val>
            <c:numRef>
              <c:f>Munka1!$D$2:$D$82</c:f>
              <c:numCache>
                <c:formatCode>0.00%</c:formatCode>
                <c:ptCount val="81"/>
                <c:pt idx="0">
                  <c:v>6.2329787903218449E-2</c:v>
                </c:pt>
                <c:pt idx="1">
                  <c:v>7.7679104349524519E-2</c:v>
                </c:pt>
                <c:pt idx="2">
                  <c:v>7.354385350539705E-2</c:v>
                </c:pt>
                <c:pt idx="3">
                  <c:v>7.5499970410546777E-2</c:v>
                </c:pt>
                <c:pt idx="4">
                  <c:v>0.10454318665480873</c:v>
                </c:pt>
                <c:pt idx="5">
                  <c:v>9.4026936321008656E-2</c:v>
                </c:pt>
                <c:pt idx="6">
                  <c:v>7.4335137784970265E-2</c:v>
                </c:pt>
                <c:pt idx="7">
                  <c:v>8.815648111242097E-2</c:v>
                </c:pt>
                <c:pt idx="8">
                  <c:v>8.0247651864437525E-2</c:v>
                </c:pt>
                <c:pt idx="9">
                  <c:v>7.8217130232178023E-2</c:v>
                </c:pt>
                <c:pt idx="10">
                  <c:v>6.6265732132388039E-2</c:v>
                </c:pt>
                <c:pt idx="11">
                  <c:v>6.5393748207576236E-2</c:v>
                </c:pt>
                <c:pt idx="12">
                  <c:v>6.6376583878989065E-2</c:v>
                </c:pt>
                <c:pt idx="13">
                  <c:v>6.9123038043718055E-2</c:v>
                </c:pt>
                <c:pt idx="14">
                  <c:v>6.3115413296625622E-2</c:v>
                </c:pt>
                <c:pt idx="15">
                  <c:v>7.2299385907107092E-2</c:v>
                </c:pt>
                <c:pt idx="16">
                  <c:v>6.8503982243209582E-2</c:v>
                </c:pt>
                <c:pt idx="17">
                  <c:v>6.6245277395286364E-2</c:v>
                </c:pt>
                <c:pt idx="18">
                  <c:v>6.6528944207164528E-2</c:v>
                </c:pt>
                <c:pt idx="19">
                  <c:v>4.9967219818832558E-2</c:v>
                </c:pt>
                <c:pt idx="20">
                  <c:v>7.4198879481779043E-2</c:v>
                </c:pt>
                <c:pt idx="21">
                  <c:v>6.6624345142383828E-2</c:v>
                </c:pt>
                <c:pt idx="22">
                  <c:v>6.6014332599461475E-2</c:v>
                </c:pt>
                <c:pt idx="23">
                  <c:v>7.0653252818947604E-2</c:v>
                </c:pt>
                <c:pt idx="24">
                  <c:v>6.0149033549552776E-2</c:v>
                </c:pt>
                <c:pt idx="25">
                  <c:v>5.7238252700825228E-2</c:v>
                </c:pt>
                <c:pt idx="26">
                  <c:v>5.8530393015342838E-2</c:v>
                </c:pt>
                <c:pt idx="27">
                  <c:v>0.15892716069375692</c:v>
                </c:pt>
                <c:pt idx="28">
                  <c:v>0.16091487318190284</c:v>
                </c:pt>
                <c:pt idx="29">
                  <c:v>0.11736551438650494</c:v>
                </c:pt>
                <c:pt idx="30">
                  <c:v>0.1370550959904358</c:v>
                </c:pt>
                <c:pt idx="31">
                  <c:v>0.12065010835732862</c:v>
                </c:pt>
                <c:pt idx="32">
                  <c:v>0.11150872766064925</c:v>
                </c:pt>
                <c:pt idx="33">
                  <c:v>0.14141080081076562</c:v>
                </c:pt>
                <c:pt idx="34">
                  <c:v>0.14108398070138806</c:v>
                </c:pt>
                <c:pt idx="35">
                  <c:v>0.13010544251956088</c:v>
                </c:pt>
                <c:pt idx="36">
                  <c:v>0.11111323340898939</c:v>
                </c:pt>
                <c:pt idx="37">
                  <c:v>0.10329765386014013</c:v>
                </c:pt>
                <c:pt idx="38">
                  <c:v>0.13655823277155241</c:v>
                </c:pt>
                <c:pt idx="39">
                  <c:v>0.16346882014143005</c:v>
                </c:pt>
                <c:pt idx="40">
                  <c:v>0.15559387106879632</c:v>
                </c:pt>
                <c:pt idx="41">
                  <c:v>0.1264544779880952</c:v>
                </c:pt>
                <c:pt idx="42">
                  <c:v>0.13492490044439312</c:v>
                </c:pt>
                <c:pt idx="43">
                  <c:v>0.14057253265027281</c:v>
                </c:pt>
                <c:pt idx="44">
                  <c:v>0.133569504626284</c:v>
                </c:pt>
                <c:pt idx="45">
                  <c:v>0.12396133611629967</c:v>
                </c:pt>
                <c:pt idx="46">
                  <c:v>0.10948452604156994</c:v>
                </c:pt>
                <c:pt idx="47">
                  <c:v>0.11575726810436889</c:v>
                </c:pt>
                <c:pt idx="48">
                  <c:v>0.10931936977748588</c:v>
                </c:pt>
                <c:pt idx="49">
                  <c:v>0.11929647953864123</c:v>
                </c:pt>
                <c:pt idx="50">
                  <c:v>0.1104661831899148</c:v>
                </c:pt>
                <c:pt idx="51">
                  <c:v>0.11740839003589927</c:v>
                </c:pt>
                <c:pt idx="52">
                  <c:v>0.11170203009213879</c:v>
                </c:pt>
                <c:pt idx="53">
                  <c:v>0.13342322828108846</c:v>
                </c:pt>
                <c:pt idx="54">
                  <c:v>0.11275662181143553</c:v>
                </c:pt>
                <c:pt idx="55">
                  <c:v>0.10461358445580018</c:v>
                </c:pt>
                <c:pt idx="56">
                  <c:v>0.11302992490345705</c:v>
                </c:pt>
                <c:pt idx="57">
                  <c:v>0.1094789294286737</c:v>
                </c:pt>
                <c:pt idx="58">
                  <c:v>0.10110746662637798</c:v>
                </c:pt>
                <c:pt idx="59">
                  <c:v>0.10677294208582781</c:v>
                </c:pt>
                <c:pt idx="60">
                  <c:v>0.12183052001426148</c:v>
                </c:pt>
                <c:pt idx="61">
                  <c:v>0.12628550365614885</c:v>
                </c:pt>
                <c:pt idx="62">
                  <c:v>0.12503944128283309</c:v>
                </c:pt>
                <c:pt idx="63">
                  <c:v>0.13953500171181424</c:v>
                </c:pt>
                <c:pt idx="64">
                  <c:v>0.12958224336026433</c:v>
                </c:pt>
                <c:pt idx="65">
                  <c:v>0.13650291356913941</c:v>
                </c:pt>
                <c:pt idx="66">
                  <c:v>0.16177783962697889</c:v>
                </c:pt>
                <c:pt idx="67">
                  <c:v>0.14302881418888372</c:v>
                </c:pt>
                <c:pt idx="68">
                  <c:v>0.12968997959184786</c:v>
                </c:pt>
                <c:pt idx="69">
                  <c:v>0.13830395549097449</c:v>
                </c:pt>
                <c:pt idx="70">
                  <c:v>0.11764065202041372</c:v>
                </c:pt>
                <c:pt idx="71">
                  <c:v>0.12604606700169291</c:v>
                </c:pt>
                <c:pt idx="72">
                  <c:v>9.9867642916113136E-2</c:v>
                </c:pt>
                <c:pt idx="73">
                  <c:v>0.13323768633584382</c:v>
                </c:pt>
                <c:pt idx="74">
                  <c:v>0.13942263488978324</c:v>
                </c:pt>
                <c:pt idx="75">
                  <c:v>0.15961737103739079</c:v>
                </c:pt>
                <c:pt idx="76">
                  <c:v>0.15785485519119527</c:v>
                </c:pt>
                <c:pt idx="77">
                  <c:v>0.1545643182688779</c:v>
                </c:pt>
                <c:pt idx="78">
                  <c:v>0.14241651752159679</c:v>
                </c:pt>
                <c:pt idx="79">
                  <c:v>0.14440536314804772</c:v>
                </c:pt>
                <c:pt idx="80">
                  <c:v>0.14226636470402945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F6C-435D-82EF-E6B71D1B86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15767487"/>
        <c:axId val="1415777471"/>
      </c:lineChart>
      <c:catAx>
        <c:axId val="14157837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415774975"/>
        <c:crosses val="autoZero"/>
        <c:auto val="1"/>
        <c:lblAlgn val="ctr"/>
        <c:lblOffset val="100"/>
        <c:noMultiLvlLbl val="0"/>
      </c:catAx>
      <c:valAx>
        <c:axId val="141577497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/>
                  <a:t>Mennyiség [MWh]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</c:title>
        <c:numFmt formatCode="_-* #\ ##0_-;\-* #\ 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415783711"/>
        <c:crosses val="autoZero"/>
        <c:crossBetween val="between"/>
      </c:valAx>
      <c:valAx>
        <c:axId val="1415777471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/>
                  <a:t>Arány [%]</a:t>
                </a:r>
              </a:p>
            </c:rich>
          </c:tx>
          <c:layout>
            <c:manualLayout>
              <c:xMode val="edge"/>
              <c:yMode val="edge"/>
              <c:x val="0.96365853023084502"/>
              <c:y val="0.2894070375463564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</c:title>
        <c:numFmt formatCode="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415767487"/>
        <c:crosses val="max"/>
        <c:crossBetween val="between"/>
      </c:valAx>
      <c:catAx>
        <c:axId val="1415767487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415777471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1949562331132639"/>
          <c:y val="9.7979795852611226E-3"/>
          <c:w val="0.75404275699489964"/>
          <c:h val="6.83985279985697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/>
      </a:pPr>
      <a:endParaRPr lang="hu-HU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998741128956361"/>
          <c:y val="4.1880830001903672E-2"/>
          <c:w val="0.79840111234007327"/>
          <c:h val="0.74710244314834717"/>
        </c:manualLayout>
      </c:layout>
      <c:areaChart>
        <c:grouping val="standard"/>
        <c:varyColors val="0"/>
        <c:ser>
          <c:idx val="3"/>
          <c:order val="3"/>
          <c:tx>
            <c:v>KÁT IDM</c:v>
          </c:tx>
          <c:spPr>
            <a:solidFill>
              <a:schemeClr val="accent4"/>
            </a:solidFill>
            <a:ln>
              <a:noFill/>
            </a:ln>
            <a:effectLst/>
          </c:spPr>
          <c:val>
            <c:numRef>
              <c:f>Munka1!$P$2:$P$36</c:f>
              <c:numCache>
                <c:formatCode>_-* #,##0_-;\-* #,##0_-;_-* "-"??_-;_-@_-</c:formatCode>
                <c:ptCount val="35"/>
                <c:pt idx="0">
                  <c:v>1062.125</c:v>
                </c:pt>
                <c:pt idx="1">
                  <c:v>936.22500000000002</c:v>
                </c:pt>
                <c:pt idx="2">
                  <c:v>985.55</c:v>
                </c:pt>
                <c:pt idx="3">
                  <c:v>1035.5999999999999</c:v>
                </c:pt>
                <c:pt idx="4">
                  <c:v>961.77500000000009</c:v>
                </c:pt>
                <c:pt idx="5">
                  <c:v>889.47500000000014</c:v>
                </c:pt>
                <c:pt idx="6">
                  <c:v>753.9</c:v>
                </c:pt>
                <c:pt idx="7">
                  <c:v>644.29999999999995</c:v>
                </c:pt>
                <c:pt idx="8">
                  <c:v>854.00000000000011</c:v>
                </c:pt>
                <c:pt idx="9">
                  <c:v>1054.9249999999997</c:v>
                </c:pt>
                <c:pt idx="10">
                  <c:v>1351.2500000000002</c:v>
                </c:pt>
                <c:pt idx="11">
                  <c:v>1580.875</c:v>
                </c:pt>
                <c:pt idx="12">
                  <c:v>121.92499999999998</c:v>
                </c:pt>
                <c:pt idx="13">
                  <c:v>482.85</c:v>
                </c:pt>
                <c:pt idx="14">
                  <c:v>385.7</c:v>
                </c:pt>
                <c:pt idx="15">
                  <c:v>699.1</c:v>
                </c:pt>
                <c:pt idx="16">
                  <c:v>321.47500000000002</c:v>
                </c:pt>
                <c:pt idx="17">
                  <c:v>673.375</c:v>
                </c:pt>
                <c:pt idx="18">
                  <c:v>669.12499999999989</c:v>
                </c:pt>
                <c:pt idx="19">
                  <c:v>640.50000000000011</c:v>
                </c:pt>
                <c:pt idx="20">
                  <c:v>1852.3249999999998</c:v>
                </c:pt>
                <c:pt idx="21">
                  <c:v>2082.5250000000001</c:v>
                </c:pt>
                <c:pt idx="22">
                  <c:v>2268.375</c:v>
                </c:pt>
                <c:pt idx="23">
                  <c:v>2625.75</c:v>
                </c:pt>
                <c:pt idx="24">
                  <c:v>3147.2</c:v>
                </c:pt>
                <c:pt idx="25">
                  <c:v>2742.2</c:v>
                </c:pt>
                <c:pt idx="26">
                  <c:v>2217.2500000000005</c:v>
                </c:pt>
                <c:pt idx="27">
                  <c:v>1980.675</c:v>
                </c:pt>
                <c:pt idx="28">
                  <c:v>1418.8499999999997</c:v>
                </c:pt>
                <c:pt idx="29">
                  <c:v>715.875</c:v>
                </c:pt>
                <c:pt idx="30">
                  <c:v>1367.4249999999995</c:v>
                </c:pt>
                <c:pt idx="31">
                  <c:v>1499.85</c:v>
                </c:pt>
                <c:pt idx="32">
                  <c:v>1905.2750000000003</c:v>
                </c:pt>
                <c:pt idx="33">
                  <c:v>1291.825</c:v>
                </c:pt>
                <c:pt idx="34">
                  <c:v>1759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7B-45D8-9A40-E9338D0472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96503488"/>
        <c:axId val="496503816"/>
      </c:areaChart>
      <c:barChart>
        <c:barDir val="col"/>
        <c:grouping val="stacked"/>
        <c:varyColors val="0"/>
        <c:ser>
          <c:idx val="0"/>
          <c:order val="0"/>
          <c:tx>
            <c:v>HUPX IDM Q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Munka1!$K$2:$K$36</c:f>
              <c:strCache>
                <c:ptCount val="35"/>
                <c:pt idx="0">
                  <c:v>2017 július</c:v>
                </c:pt>
                <c:pt idx="1">
                  <c:v>2017 augusztus</c:v>
                </c:pt>
                <c:pt idx="2">
                  <c:v>2017 szeptember</c:v>
                </c:pt>
                <c:pt idx="3">
                  <c:v>2017 október</c:v>
                </c:pt>
                <c:pt idx="4">
                  <c:v>2017 november</c:v>
                </c:pt>
                <c:pt idx="5">
                  <c:v>2017 december</c:v>
                </c:pt>
                <c:pt idx="6">
                  <c:v>2018 január</c:v>
                </c:pt>
                <c:pt idx="7">
                  <c:v>2018 február</c:v>
                </c:pt>
                <c:pt idx="8">
                  <c:v>2018 március</c:v>
                </c:pt>
                <c:pt idx="9">
                  <c:v>2018 április</c:v>
                </c:pt>
                <c:pt idx="10">
                  <c:v>2018 május</c:v>
                </c:pt>
                <c:pt idx="11">
                  <c:v>2018 június</c:v>
                </c:pt>
                <c:pt idx="12">
                  <c:v>2018 július</c:v>
                </c:pt>
                <c:pt idx="13">
                  <c:v>2018 augusztus</c:v>
                </c:pt>
                <c:pt idx="14">
                  <c:v>2018 szeptember</c:v>
                </c:pt>
                <c:pt idx="15">
                  <c:v>2018 október</c:v>
                </c:pt>
                <c:pt idx="16">
                  <c:v>2018 november</c:v>
                </c:pt>
                <c:pt idx="17">
                  <c:v>2018 december</c:v>
                </c:pt>
                <c:pt idx="18">
                  <c:v>2019 január</c:v>
                </c:pt>
                <c:pt idx="19">
                  <c:v>2019 február</c:v>
                </c:pt>
                <c:pt idx="20">
                  <c:v>2019 március</c:v>
                </c:pt>
                <c:pt idx="21">
                  <c:v>2019 április</c:v>
                </c:pt>
                <c:pt idx="22">
                  <c:v>2019 május</c:v>
                </c:pt>
                <c:pt idx="23">
                  <c:v>2019 június</c:v>
                </c:pt>
                <c:pt idx="24">
                  <c:v>2019 július</c:v>
                </c:pt>
                <c:pt idx="25">
                  <c:v>2019 augusztus</c:v>
                </c:pt>
                <c:pt idx="26">
                  <c:v>2019 szeptember</c:v>
                </c:pt>
                <c:pt idx="27">
                  <c:v>2019 október</c:v>
                </c:pt>
                <c:pt idx="28">
                  <c:v>2019 november</c:v>
                </c:pt>
                <c:pt idx="29">
                  <c:v>2019 december</c:v>
                </c:pt>
                <c:pt idx="30">
                  <c:v>2020 január</c:v>
                </c:pt>
                <c:pt idx="31">
                  <c:v>2020 február</c:v>
                </c:pt>
                <c:pt idx="32">
                  <c:v>2020 március</c:v>
                </c:pt>
                <c:pt idx="33">
                  <c:v>2020 április</c:v>
                </c:pt>
                <c:pt idx="34">
                  <c:v>2020 május</c:v>
                </c:pt>
              </c:strCache>
            </c:strRef>
          </c:cat>
          <c:val>
            <c:numRef>
              <c:f>Munka1!$M$2:$M$36</c:f>
              <c:numCache>
                <c:formatCode>_-* #,##0_-;\-* #,##0_-;_-* "-"??_-;_-@_-</c:formatCode>
                <c:ptCount val="35"/>
                <c:pt idx="0">
                  <c:v>1085.7</c:v>
                </c:pt>
                <c:pt idx="1">
                  <c:v>983.1750000000003</c:v>
                </c:pt>
                <c:pt idx="2">
                  <c:v>1033.7999999999995</c:v>
                </c:pt>
                <c:pt idx="3">
                  <c:v>2090.6500000000037</c:v>
                </c:pt>
                <c:pt idx="4">
                  <c:v>1925.2499999999982</c:v>
                </c:pt>
                <c:pt idx="5">
                  <c:v>1675.0750000000007</c:v>
                </c:pt>
                <c:pt idx="6">
                  <c:v>1288.3249999999987</c:v>
                </c:pt>
                <c:pt idx="7">
                  <c:v>1024.4500000000007</c:v>
                </c:pt>
                <c:pt idx="8">
                  <c:v>1266.9749999999997</c:v>
                </c:pt>
                <c:pt idx="9">
                  <c:v>1440.0749999999989</c:v>
                </c:pt>
                <c:pt idx="10">
                  <c:v>1887.350000000004</c:v>
                </c:pt>
                <c:pt idx="11">
                  <c:v>2006.9000000000008</c:v>
                </c:pt>
                <c:pt idx="12">
                  <c:v>731.92500000000052</c:v>
                </c:pt>
                <c:pt idx="13">
                  <c:v>1086.5749999999991</c:v>
                </c:pt>
                <c:pt idx="14">
                  <c:v>1113.1000000000006</c:v>
                </c:pt>
                <c:pt idx="15">
                  <c:v>1365.2499999999977</c:v>
                </c:pt>
                <c:pt idx="16">
                  <c:v>887.25000000000171</c:v>
                </c:pt>
                <c:pt idx="17">
                  <c:v>976.40000000000032</c:v>
                </c:pt>
                <c:pt idx="18">
                  <c:v>1035.8999999999996</c:v>
                </c:pt>
                <c:pt idx="19">
                  <c:v>793.375</c:v>
                </c:pt>
                <c:pt idx="20">
                  <c:v>1955.5000000000002</c:v>
                </c:pt>
                <c:pt idx="21">
                  <c:v>2214.0250000000019</c:v>
                </c:pt>
                <c:pt idx="22">
                  <c:v>2349.9000000000015</c:v>
                </c:pt>
                <c:pt idx="23">
                  <c:v>2812.3250000000062</c:v>
                </c:pt>
                <c:pt idx="24">
                  <c:v>3414.1750000000047</c:v>
                </c:pt>
                <c:pt idx="25">
                  <c:v>2846.1000000000054</c:v>
                </c:pt>
                <c:pt idx="26">
                  <c:v>2357.8249999999948</c:v>
                </c:pt>
                <c:pt idx="27">
                  <c:v>2243.9500000000021</c:v>
                </c:pt>
                <c:pt idx="28">
                  <c:v>1521.6999999999998</c:v>
                </c:pt>
                <c:pt idx="29">
                  <c:v>847.27499999999748</c:v>
                </c:pt>
                <c:pt idx="30">
                  <c:v>1464.9750000000035</c:v>
                </c:pt>
                <c:pt idx="31">
                  <c:v>1646.849999999999</c:v>
                </c:pt>
                <c:pt idx="32">
                  <c:v>1982.8999999999996</c:v>
                </c:pt>
                <c:pt idx="33">
                  <c:v>1338.7000000000005</c:v>
                </c:pt>
                <c:pt idx="34">
                  <c:v>936.69999999999993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E7B-45D8-9A40-E9338D047233}"/>
            </c:ext>
          </c:extLst>
        </c:ser>
        <c:ser>
          <c:idx val="1"/>
          <c:order val="1"/>
          <c:tx>
            <c:v>HUPX IDM H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Munka1!$K$2:$K$36</c:f>
              <c:strCache>
                <c:ptCount val="35"/>
                <c:pt idx="0">
                  <c:v>2017 július</c:v>
                </c:pt>
                <c:pt idx="1">
                  <c:v>2017 augusztus</c:v>
                </c:pt>
                <c:pt idx="2">
                  <c:v>2017 szeptember</c:v>
                </c:pt>
                <c:pt idx="3">
                  <c:v>2017 október</c:v>
                </c:pt>
                <c:pt idx="4">
                  <c:v>2017 november</c:v>
                </c:pt>
                <c:pt idx="5">
                  <c:v>2017 december</c:v>
                </c:pt>
                <c:pt idx="6">
                  <c:v>2018 január</c:v>
                </c:pt>
                <c:pt idx="7">
                  <c:v>2018 február</c:v>
                </c:pt>
                <c:pt idx="8">
                  <c:v>2018 március</c:v>
                </c:pt>
                <c:pt idx="9">
                  <c:v>2018 április</c:v>
                </c:pt>
                <c:pt idx="10">
                  <c:v>2018 május</c:v>
                </c:pt>
                <c:pt idx="11">
                  <c:v>2018 június</c:v>
                </c:pt>
                <c:pt idx="12">
                  <c:v>2018 július</c:v>
                </c:pt>
                <c:pt idx="13">
                  <c:v>2018 augusztus</c:v>
                </c:pt>
                <c:pt idx="14">
                  <c:v>2018 szeptember</c:v>
                </c:pt>
                <c:pt idx="15">
                  <c:v>2018 október</c:v>
                </c:pt>
                <c:pt idx="16">
                  <c:v>2018 november</c:v>
                </c:pt>
                <c:pt idx="17">
                  <c:v>2018 december</c:v>
                </c:pt>
                <c:pt idx="18">
                  <c:v>2019 január</c:v>
                </c:pt>
                <c:pt idx="19">
                  <c:v>2019 február</c:v>
                </c:pt>
                <c:pt idx="20">
                  <c:v>2019 március</c:v>
                </c:pt>
                <c:pt idx="21">
                  <c:v>2019 április</c:v>
                </c:pt>
                <c:pt idx="22">
                  <c:v>2019 május</c:v>
                </c:pt>
                <c:pt idx="23">
                  <c:v>2019 június</c:v>
                </c:pt>
                <c:pt idx="24">
                  <c:v>2019 július</c:v>
                </c:pt>
                <c:pt idx="25">
                  <c:v>2019 augusztus</c:v>
                </c:pt>
                <c:pt idx="26">
                  <c:v>2019 szeptember</c:v>
                </c:pt>
                <c:pt idx="27">
                  <c:v>2019 október</c:v>
                </c:pt>
                <c:pt idx="28">
                  <c:v>2019 november</c:v>
                </c:pt>
                <c:pt idx="29">
                  <c:v>2019 december</c:v>
                </c:pt>
                <c:pt idx="30">
                  <c:v>2020 január</c:v>
                </c:pt>
                <c:pt idx="31">
                  <c:v>2020 február</c:v>
                </c:pt>
                <c:pt idx="32">
                  <c:v>2020 március</c:v>
                </c:pt>
                <c:pt idx="33">
                  <c:v>2020 április</c:v>
                </c:pt>
                <c:pt idx="34">
                  <c:v>2020 május</c:v>
                </c:pt>
              </c:strCache>
            </c:strRef>
          </c:cat>
          <c:val>
            <c:numRef>
              <c:f>Munka1!$N$2:$N$36</c:f>
              <c:numCache>
                <c:formatCode>_-* #,##0_-;\-* #,##0_-;_-* "-"??_-;_-@_-</c:formatCode>
                <c:ptCount val="35"/>
                <c:pt idx="0">
                  <c:v>7836</c:v>
                </c:pt>
                <c:pt idx="1">
                  <c:v>7873</c:v>
                </c:pt>
                <c:pt idx="2">
                  <c:v>3592</c:v>
                </c:pt>
                <c:pt idx="3">
                  <c:v>7450.7</c:v>
                </c:pt>
                <c:pt idx="4">
                  <c:v>5456.8</c:v>
                </c:pt>
                <c:pt idx="5">
                  <c:v>3938.0000000000009</c:v>
                </c:pt>
                <c:pt idx="6">
                  <c:v>3738.7</c:v>
                </c:pt>
                <c:pt idx="7">
                  <c:v>3503.3</c:v>
                </c:pt>
                <c:pt idx="8">
                  <c:v>4577.2000000000007</c:v>
                </c:pt>
                <c:pt idx="9">
                  <c:v>4045.1</c:v>
                </c:pt>
                <c:pt idx="10">
                  <c:v>2557.6</c:v>
                </c:pt>
                <c:pt idx="11">
                  <c:v>5712.9</c:v>
                </c:pt>
                <c:pt idx="12">
                  <c:v>2994.5</c:v>
                </c:pt>
                <c:pt idx="13">
                  <c:v>3025.6000000000004</c:v>
                </c:pt>
                <c:pt idx="14">
                  <c:v>2691.1</c:v>
                </c:pt>
                <c:pt idx="15">
                  <c:v>3821.5</c:v>
                </c:pt>
                <c:pt idx="16">
                  <c:v>3946.8</c:v>
                </c:pt>
                <c:pt idx="17">
                  <c:v>4443.3999999999996</c:v>
                </c:pt>
                <c:pt idx="18">
                  <c:v>9381.7999999999993</c:v>
                </c:pt>
                <c:pt idx="19">
                  <c:v>1965.6</c:v>
                </c:pt>
                <c:pt idx="20">
                  <c:v>3215.3999999999996</c:v>
                </c:pt>
                <c:pt idx="21">
                  <c:v>3846</c:v>
                </c:pt>
                <c:pt idx="22">
                  <c:v>2072.1999999999998</c:v>
                </c:pt>
                <c:pt idx="23">
                  <c:v>3414.1</c:v>
                </c:pt>
                <c:pt idx="24">
                  <c:v>6697.6</c:v>
                </c:pt>
                <c:pt idx="25">
                  <c:v>11876.4</c:v>
                </c:pt>
                <c:pt idx="26">
                  <c:v>5974.7999999999993</c:v>
                </c:pt>
                <c:pt idx="27">
                  <c:v>3860.6000000000008</c:v>
                </c:pt>
                <c:pt idx="28">
                  <c:v>22796.000000000036</c:v>
                </c:pt>
                <c:pt idx="29">
                  <c:v>67567.699999999764</c:v>
                </c:pt>
                <c:pt idx="30">
                  <c:v>88000.699999999793</c:v>
                </c:pt>
                <c:pt idx="31">
                  <c:v>63967.599999999729</c:v>
                </c:pt>
                <c:pt idx="32">
                  <c:v>67188.299999999697</c:v>
                </c:pt>
                <c:pt idx="33">
                  <c:v>64362.799999999654</c:v>
                </c:pt>
                <c:pt idx="34">
                  <c:v>47628.599999999766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E7B-45D8-9A40-E9338D047233}"/>
            </c:ext>
          </c:extLst>
        </c:ser>
        <c:ser>
          <c:idx val="2"/>
          <c:order val="2"/>
          <c:tx>
            <c:v>HUPX IDM O</c:v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Munka1!$K$2:$K$36</c:f>
              <c:strCache>
                <c:ptCount val="35"/>
                <c:pt idx="0">
                  <c:v>2017 július</c:v>
                </c:pt>
                <c:pt idx="1">
                  <c:v>2017 augusztus</c:v>
                </c:pt>
                <c:pt idx="2">
                  <c:v>2017 szeptember</c:v>
                </c:pt>
                <c:pt idx="3">
                  <c:v>2017 október</c:v>
                </c:pt>
                <c:pt idx="4">
                  <c:v>2017 november</c:v>
                </c:pt>
                <c:pt idx="5">
                  <c:v>2017 december</c:v>
                </c:pt>
                <c:pt idx="6">
                  <c:v>2018 január</c:v>
                </c:pt>
                <c:pt idx="7">
                  <c:v>2018 február</c:v>
                </c:pt>
                <c:pt idx="8">
                  <c:v>2018 március</c:v>
                </c:pt>
                <c:pt idx="9">
                  <c:v>2018 április</c:v>
                </c:pt>
                <c:pt idx="10">
                  <c:v>2018 május</c:v>
                </c:pt>
                <c:pt idx="11">
                  <c:v>2018 június</c:v>
                </c:pt>
                <c:pt idx="12">
                  <c:v>2018 július</c:v>
                </c:pt>
                <c:pt idx="13">
                  <c:v>2018 augusztus</c:v>
                </c:pt>
                <c:pt idx="14">
                  <c:v>2018 szeptember</c:v>
                </c:pt>
                <c:pt idx="15">
                  <c:v>2018 október</c:v>
                </c:pt>
                <c:pt idx="16">
                  <c:v>2018 november</c:v>
                </c:pt>
                <c:pt idx="17">
                  <c:v>2018 december</c:v>
                </c:pt>
                <c:pt idx="18">
                  <c:v>2019 január</c:v>
                </c:pt>
                <c:pt idx="19">
                  <c:v>2019 február</c:v>
                </c:pt>
                <c:pt idx="20">
                  <c:v>2019 március</c:v>
                </c:pt>
                <c:pt idx="21">
                  <c:v>2019 április</c:v>
                </c:pt>
                <c:pt idx="22">
                  <c:v>2019 május</c:v>
                </c:pt>
                <c:pt idx="23">
                  <c:v>2019 június</c:v>
                </c:pt>
                <c:pt idx="24">
                  <c:v>2019 július</c:v>
                </c:pt>
                <c:pt idx="25">
                  <c:v>2019 augusztus</c:v>
                </c:pt>
                <c:pt idx="26">
                  <c:v>2019 szeptember</c:v>
                </c:pt>
                <c:pt idx="27">
                  <c:v>2019 október</c:v>
                </c:pt>
                <c:pt idx="28">
                  <c:v>2019 november</c:v>
                </c:pt>
                <c:pt idx="29">
                  <c:v>2019 december</c:v>
                </c:pt>
                <c:pt idx="30">
                  <c:v>2020 január</c:v>
                </c:pt>
                <c:pt idx="31">
                  <c:v>2020 február</c:v>
                </c:pt>
                <c:pt idx="32">
                  <c:v>2020 március</c:v>
                </c:pt>
                <c:pt idx="33">
                  <c:v>2020 április</c:v>
                </c:pt>
                <c:pt idx="34">
                  <c:v>2020 május</c:v>
                </c:pt>
              </c:strCache>
            </c:strRef>
          </c:cat>
          <c:val>
            <c:numRef>
              <c:f>Munka1!$O$2:$O$36</c:f>
              <c:numCache>
                <c:formatCode>_-* #,##0_-;\-* #,##0_-;_-* "-"??_-;_-@_-</c:formatCode>
                <c:ptCount val="35"/>
                <c:pt idx="0">
                  <c:v>2711.9999999999909</c:v>
                </c:pt>
                <c:pt idx="1">
                  <c:v>2674.0000000000055</c:v>
                </c:pt>
                <c:pt idx="2">
                  <c:v>1785.0000000000009</c:v>
                </c:pt>
                <c:pt idx="3">
                  <c:v>2430.9999999999682</c:v>
                </c:pt>
                <c:pt idx="4">
                  <c:v>1845.9999999999791</c:v>
                </c:pt>
                <c:pt idx="5">
                  <c:v>2426.9999999999864</c:v>
                </c:pt>
                <c:pt idx="6">
                  <c:v>591.00000000000819</c:v>
                </c:pt>
                <c:pt idx="7">
                  <c:v>903.99999999999363</c:v>
                </c:pt>
                <c:pt idx="8">
                  <c:v>1411.9999999999882</c:v>
                </c:pt>
                <c:pt idx="9">
                  <c:v>971.99999999999136</c:v>
                </c:pt>
                <c:pt idx="10">
                  <c:v>577.999999999995</c:v>
                </c:pt>
                <c:pt idx="11">
                  <c:v>409.99999999999181</c:v>
                </c:pt>
                <c:pt idx="12">
                  <c:v>449.99999999999864</c:v>
                </c:pt>
                <c:pt idx="13">
                  <c:v>987.00000000000455</c:v>
                </c:pt>
                <c:pt idx="14">
                  <c:v>778.99999999999864</c:v>
                </c:pt>
                <c:pt idx="15">
                  <c:v>592.00000000000909</c:v>
                </c:pt>
                <c:pt idx="16">
                  <c:v>896.99999999999909</c:v>
                </c:pt>
                <c:pt idx="17">
                  <c:v>628.99999999999909</c:v>
                </c:pt>
                <c:pt idx="18">
                  <c:v>1590.9999999999891</c:v>
                </c:pt>
                <c:pt idx="19">
                  <c:v>2039.0000000000032</c:v>
                </c:pt>
                <c:pt idx="20">
                  <c:v>662.99999999999909</c:v>
                </c:pt>
                <c:pt idx="21">
                  <c:v>801.99999999998909</c:v>
                </c:pt>
                <c:pt idx="22">
                  <c:v>1261.9999999999982</c:v>
                </c:pt>
                <c:pt idx="23">
                  <c:v>567.99999999999318</c:v>
                </c:pt>
                <c:pt idx="24">
                  <c:v>358.99999999998727</c:v>
                </c:pt>
                <c:pt idx="25">
                  <c:v>826.99999999997272</c:v>
                </c:pt>
                <c:pt idx="26">
                  <c:v>834.00000000002183</c:v>
                </c:pt>
                <c:pt idx="27">
                  <c:v>1153.9999999999959</c:v>
                </c:pt>
                <c:pt idx="28">
                  <c:v>277.00000000001091</c:v>
                </c:pt>
                <c:pt idx="29">
                  <c:v>45.000000000145519</c:v>
                </c:pt>
                <c:pt idx="30">
                  <c:v>1895</c:v>
                </c:pt>
                <c:pt idx="31">
                  <c:v>3.000000000007276</c:v>
                </c:pt>
                <c:pt idx="32">
                  <c:v>55.000000000116415</c:v>
                </c:pt>
                <c:pt idx="33">
                  <c:v>5474.9999999999709</c:v>
                </c:pt>
                <c:pt idx="3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E7B-45D8-9A40-E9338D0472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496503488"/>
        <c:axId val="496503816"/>
      </c:barChart>
      <c:lineChart>
        <c:grouping val="standard"/>
        <c:varyColors val="0"/>
        <c:ser>
          <c:idx val="4"/>
          <c:order val="4"/>
          <c:tx>
            <c:v>KÁT IDM vs. HUPX IDM</c:v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Munka1!$K$2:$K$36</c:f>
              <c:strCache>
                <c:ptCount val="35"/>
                <c:pt idx="0">
                  <c:v>2017 július</c:v>
                </c:pt>
                <c:pt idx="1">
                  <c:v>2017 augusztus</c:v>
                </c:pt>
                <c:pt idx="2">
                  <c:v>2017 szeptember</c:v>
                </c:pt>
                <c:pt idx="3">
                  <c:v>2017 október</c:v>
                </c:pt>
                <c:pt idx="4">
                  <c:v>2017 november</c:v>
                </c:pt>
                <c:pt idx="5">
                  <c:v>2017 december</c:v>
                </c:pt>
                <c:pt idx="6">
                  <c:v>2018 január</c:v>
                </c:pt>
                <c:pt idx="7">
                  <c:v>2018 február</c:v>
                </c:pt>
                <c:pt idx="8">
                  <c:v>2018 március</c:v>
                </c:pt>
                <c:pt idx="9">
                  <c:v>2018 április</c:v>
                </c:pt>
                <c:pt idx="10">
                  <c:v>2018 május</c:v>
                </c:pt>
                <c:pt idx="11">
                  <c:v>2018 június</c:v>
                </c:pt>
                <c:pt idx="12">
                  <c:v>2018 július</c:v>
                </c:pt>
                <c:pt idx="13">
                  <c:v>2018 augusztus</c:v>
                </c:pt>
                <c:pt idx="14">
                  <c:v>2018 szeptember</c:v>
                </c:pt>
                <c:pt idx="15">
                  <c:v>2018 október</c:v>
                </c:pt>
                <c:pt idx="16">
                  <c:v>2018 november</c:v>
                </c:pt>
                <c:pt idx="17">
                  <c:v>2018 december</c:v>
                </c:pt>
                <c:pt idx="18">
                  <c:v>2019 január</c:v>
                </c:pt>
                <c:pt idx="19">
                  <c:v>2019 február</c:v>
                </c:pt>
                <c:pt idx="20">
                  <c:v>2019 március</c:v>
                </c:pt>
                <c:pt idx="21">
                  <c:v>2019 április</c:v>
                </c:pt>
                <c:pt idx="22">
                  <c:v>2019 május</c:v>
                </c:pt>
                <c:pt idx="23">
                  <c:v>2019 június</c:v>
                </c:pt>
                <c:pt idx="24">
                  <c:v>2019 július</c:v>
                </c:pt>
                <c:pt idx="25">
                  <c:v>2019 augusztus</c:v>
                </c:pt>
                <c:pt idx="26">
                  <c:v>2019 szeptember</c:v>
                </c:pt>
                <c:pt idx="27">
                  <c:v>2019 október</c:v>
                </c:pt>
                <c:pt idx="28">
                  <c:v>2019 november</c:v>
                </c:pt>
                <c:pt idx="29">
                  <c:v>2019 december</c:v>
                </c:pt>
                <c:pt idx="30">
                  <c:v>2020 január</c:v>
                </c:pt>
                <c:pt idx="31">
                  <c:v>2020 február</c:v>
                </c:pt>
                <c:pt idx="32">
                  <c:v>2020 március</c:v>
                </c:pt>
                <c:pt idx="33">
                  <c:v>2020 április</c:v>
                </c:pt>
                <c:pt idx="34">
                  <c:v>2020 május</c:v>
                </c:pt>
              </c:strCache>
            </c:strRef>
          </c:cat>
          <c:val>
            <c:numRef>
              <c:f>Munka1!$Q$2:$Q$36</c:f>
              <c:numCache>
                <c:formatCode>0%</c:formatCode>
                <c:ptCount val="35"/>
                <c:pt idx="0">
                  <c:v>9.1297265702227209E-2</c:v>
                </c:pt>
                <c:pt idx="1">
                  <c:v>8.1197813563107193E-2</c:v>
                </c:pt>
                <c:pt idx="2">
                  <c:v>0.15373276346165843</c:v>
                </c:pt>
                <c:pt idx="3">
                  <c:v>8.6499308824082355E-2</c:v>
                </c:pt>
                <c:pt idx="4">
                  <c:v>0.1042229940236564</c:v>
                </c:pt>
                <c:pt idx="5">
                  <c:v>0.11063018690746063</c:v>
                </c:pt>
                <c:pt idx="6">
                  <c:v>0.13419306606859155</c:v>
                </c:pt>
                <c:pt idx="7">
                  <c:v>0.11861738850278467</c:v>
                </c:pt>
                <c:pt idx="8">
                  <c:v>0.11769286159719156</c:v>
                </c:pt>
                <c:pt idx="9">
                  <c:v>0.16337252745976397</c:v>
                </c:pt>
                <c:pt idx="10">
                  <c:v>0.26901522013955953</c:v>
                </c:pt>
                <c:pt idx="11">
                  <c:v>0.19445435312061818</c:v>
                </c:pt>
                <c:pt idx="12">
                  <c:v>2.9193628522001473E-2</c:v>
                </c:pt>
                <c:pt idx="13">
                  <c:v>9.4691788377531588E-2</c:v>
                </c:pt>
                <c:pt idx="14">
                  <c:v>8.4155175423285059E-2</c:v>
                </c:pt>
                <c:pt idx="15">
                  <c:v>0.12097772009517614</c:v>
                </c:pt>
                <c:pt idx="16">
                  <c:v>5.6093560516833729E-2</c:v>
                </c:pt>
                <c:pt idx="17">
                  <c:v>0.11132373363311733</c:v>
                </c:pt>
                <c:pt idx="18">
                  <c:v>5.5720019652418712E-2</c:v>
                </c:pt>
                <c:pt idx="19">
                  <c:v>0.13349381770434396</c:v>
                </c:pt>
                <c:pt idx="20">
                  <c:v>0.31751058468605908</c:v>
                </c:pt>
                <c:pt idx="21">
                  <c:v>0.30348548715575979</c:v>
                </c:pt>
                <c:pt idx="22">
                  <c:v>0.39907373198923318</c:v>
                </c:pt>
                <c:pt idx="23">
                  <c:v>0.38645654341610958</c:v>
                </c:pt>
                <c:pt idx="24">
                  <c:v>0.30056991960958018</c:v>
                </c:pt>
                <c:pt idx="25">
                  <c:v>0.17635293739348556</c:v>
                </c:pt>
                <c:pt idx="26">
                  <c:v>0.2418829176496253</c:v>
                </c:pt>
                <c:pt idx="27">
                  <c:v>0.27287474771131975</c:v>
                </c:pt>
                <c:pt idx="28">
                  <c:v>5.7689258254827132E-2</c:v>
                </c:pt>
                <c:pt idx="29">
                  <c:v>1.0456839927271387E-2</c:v>
                </c:pt>
                <c:pt idx="30">
                  <c:v>1.4967325930987293E-2</c:v>
                </c:pt>
                <c:pt idx="31">
                  <c:v>2.2857486842295851E-2</c:v>
                </c:pt>
                <c:pt idx="32">
                  <c:v>2.7522455370943451E-2</c:v>
                </c:pt>
                <c:pt idx="33">
                  <c:v>1.8149599938181941E-2</c:v>
                </c:pt>
                <c:pt idx="34">
                  <c:v>3.6219275902753777E-2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7E7B-45D8-9A40-E9338D0472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95401840"/>
        <c:axId val="495395936"/>
      </c:lineChart>
      <c:catAx>
        <c:axId val="496503488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04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496503816"/>
        <c:crosses val="autoZero"/>
        <c:auto val="1"/>
        <c:lblAlgn val="ctr"/>
        <c:lblOffset val="100"/>
        <c:noMultiLvlLbl val="0"/>
      </c:catAx>
      <c:valAx>
        <c:axId val="496503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/>
                  <a:t>Volumen  [€/MWh]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</c:title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496503488"/>
        <c:crosses val="autoZero"/>
        <c:crossBetween val="between"/>
      </c:valAx>
      <c:valAx>
        <c:axId val="495395936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/>
                  <a:t>Arány [%]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</c:title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495401840"/>
        <c:crosses val="max"/>
        <c:crossBetween val="between"/>
      </c:valAx>
      <c:catAx>
        <c:axId val="49540184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9539593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7160527326727739E-2"/>
          <c:y val="3.0405050720011408E-2"/>
          <c:w val="0.78074819894106418"/>
          <c:h val="0.1083898031059103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900"/>
      </a:pPr>
      <a:endParaRPr lang="hu-HU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8885908792650911E-2"/>
          <c:y val="4.0418886643395185E-2"/>
          <c:w val="0.89835342847769029"/>
          <c:h val="0.77437841857127787"/>
        </c:manualLayout>
      </c:layout>
      <c:areaChart>
        <c:grouping val="standard"/>
        <c:varyColors val="0"/>
        <c:ser>
          <c:idx val="0"/>
          <c:order val="0"/>
          <c:tx>
            <c:v>Kereskedett volumen [MWh]</c:v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Munka3!$A$2:$A$442</c:f>
              <c:strCache>
                <c:ptCount val="441"/>
                <c:pt idx="0">
                  <c:v>WK-29-2011</c:v>
                </c:pt>
                <c:pt idx="1">
                  <c:v>WK-30-2011</c:v>
                </c:pt>
                <c:pt idx="2">
                  <c:v>WK-31-2011</c:v>
                </c:pt>
                <c:pt idx="3">
                  <c:v>WK-32-2011</c:v>
                </c:pt>
                <c:pt idx="4">
                  <c:v>WK-33-2011</c:v>
                </c:pt>
                <c:pt idx="5">
                  <c:v>WK-34-2011</c:v>
                </c:pt>
                <c:pt idx="6">
                  <c:v>WK-36-2011</c:v>
                </c:pt>
                <c:pt idx="7">
                  <c:v>WK-37-2011</c:v>
                </c:pt>
                <c:pt idx="8">
                  <c:v>WK-38-2011</c:v>
                </c:pt>
                <c:pt idx="9">
                  <c:v>WK-40-2011</c:v>
                </c:pt>
                <c:pt idx="10">
                  <c:v>WK-41-2011</c:v>
                </c:pt>
                <c:pt idx="11">
                  <c:v>WK-42-2011</c:v>
                </c:pt>
                <c:pt idx="12">
                  <c:v>WK-43-2011</c:v>
                </c:pt>
                <c:pt idx="13">
                  <c:v>WK-44-2011</c:v>
                </c:pt>
                <c:pt idx="14">
                  <c:v>WK-45-2011</c:v>
                </c:pt>
                <c:pt idx="15">
                  <c:v>WK-46-2011</c:v>
                </c:pt>
                <c:pt idx="16">
                  <c:v>WK-47-2011</c:v>
                </c:pt>
                <c:pt idx="17">
                  <c:v>WK-48-2011</c:v>
                </c:pt>
                <c:pt idx="18">
                  <c:v>WK-49-2011</c:v>
                </c:pt>
                <c:pt idx="19">
                  <c:v>WK-50-2011</c:v>
                </c:pt>
                <c:pt idx="20">
                  <c:v>WK-51-2011</c:v>
                </c:pt>
                <c:pt idx="21">
                  <c:v>WK-01-2012</c:v>
                </c:pt>
                <c:pt idx="22">
                  <c:v>WK-02-2012</c:v>
                </c:pt>
                <c:pt idx="23">
                  <c:v>WK-03-2012</c:v>
                </c:pt>
                <c:pt idx="24">
                  <c:v>WK-04-2012</c:v>
                </c:pt>
                <c:pt idx="25">
                  <c:v>WK-05-2012</c:v>
                </c:pt>
                <c:pt idx="26">
                  <c:v>WK-06-2012</c:v>
                </c:pt>
                <c:pt idx="27">
                  <c:v>WK-07-2012</c:v>
                </c:pt>
                <c:pt idx="28">
                  <c:v>WK-08-2012</c:v>
                </c:pt>
                <c:pt idx="29">
                  <c:v>WK-09-2012</c:v>
                </c:pt>
                <c:pt idx="30">
                  <c:v>WK-10-2012</c:v>
                </c:pt>
                <c:pt idx="31">
                  <c:v>WK-11-2012</c:v>
                </c:pt>
                <c:pt idx="32">
                  <c:v>WK-12-2012</c:v>
                </c:pt>
                <c:pt idx="33">
                  <c:v>WK-13-2012</c:v>
                </c:pt>
                <c:pt idx="34">
                  <c:v>WK-14-2012</c:v>
                </c:pt>
                <c:pt idx="35">
                  <c:v>WK-15-2012</c:v>
                </c:pt>
                <c:pt idx="36">
                  <c:v>WK-16-2012</c:v>
                </c:pt>
                <c:pt idx="37">
                  <c:v>WK-17-2012</c:v>
                </c:pt>
                <c:pt idx="38">
                  <c:v>WK-18-2012</c:v>
                </c:pt>
                <c:pt idx="39">
                  <c:v>WK-19-2012</c:v>
                </c:pt>
                <c:pt idx="40">
                  <c:v>WK-21-2012</c:v>
                </c:pt>
                <c:pt idx="41">
                  <c:v>WK-22-2012</c:v>
                </c:pt>
                <c:pt idx="42">
                  <c:v>WK-23-2012</c:v>
                </c:pt>
                <c:pt idx="43">
                  <c:v>WK-24-2012</c:v>
                </c:pt>
                <c:pt idx="44">
                  <c:v>WK-25-2012</c:v>
                </c:pt>
                <c:pt idx="45">
                  <c:v>WK-26-2012</c:v>
                </c:pt>
                <c:pt idx="46">
                  <c:v>WK-27-2012</c:v>
                </c:pt>
                <c:pt idx="47">
                  <c:v>WK-28-2012</c:v>
                </c:pt>
                <c:pt idx="48">
                  <c:v>WK-29-2012</c:v>
                </c:pt>
                <c:pt idx="49">
                  <c:v>WK-30-2012</c:v>
                </c:pt>
                <c:pt idx="50">
                  <c:v>WK-31-2012</c:v>
                </c:pt>
                <c:pt idx="51">
                  <c:v>WK-32-2012</c:v>
                </c:pt>
                <c:pt idx="52">
                  <c:v>WK-33-2012</c:v>
                </c:pt>
                <c:pt idx="53">
                  <c:v>WK-34-2012</c:v>
                </c:pt>
                <c:pt idx="54">
                  <c:v>WK-35-2012</c:v>
                </c:pt>
                <c:pt idx="55">
                  <c:v>WK-36-2012</c:v>
                </c:pt>
                <c:pt idx="56">
                  <c:v>WK-37-2012</c:v>
                </c:pt>
                <c:pt idx="57">
                  <c:v>WK-38-2012</c:v>
                </c:pt>
                <c:pt idx="58">
                  <c:v>WK-39-2012</c:v>
                </c:pt>
                <c:pt idx="59">
                  <c:v>WK-40-2012</c:v>
                </c:pt>
                <c:pt idx="60">
                  <c:v>WK-41-2012</c:v>
                </c:pt>
                <c:pt idx="61">
                  <c:v>WK-42-2012</c:v>
                </c:pt>
                <c:pt idx="62">
                  <c:v>WK-43-2012</c:v>
                </c:pt>
                <c:pt idx="63">
                  <c:v>WK-44-2012</c:v>
                </c:pt>
                <c:pt idx="64">
                  <c:v>WK-45-2012</c:v>
                </c:pt>
                <c:pt idx="65">
                  <c:v>WK-46-2012</c:v>
                </c:pt>
                <c:pt idx="66">
                  <c:v>WK-47-2012</c:v>
                </c:pt>
                <c:pt idx="67">
                  <c:v>WK-48-2012</c:v>
                </c:pt>
                <c:pt idx="68">
                  <c:v>WK-49-2012</c:v>
                </c:pt>
                <c:pt idx="69">
                  <c:v>WK-50-2012</c:v>
                </c:pt>
                <c:pt idx="70">
                  <c:v>WK-51-2012</c:v>
                </c:pt>
                <c:pt idx="71">
                  <c:v>WK-02-2013</c:v>
                </c:pt>
                <c:pt idx="72">
                  <c:v>WK-03-2013</c:v>
                </c:pt>
                <c:pt idx="73">
                  <c:v>WK-04-2013</c:v>
                </c:pt>
                <c:pt idx="74">
                  <c:v>WK-05-2013</c:v>
                </c:pt>
                <c:pt idx="75">
                  <c:v>WK-06-2013</c:v>
                </c:pt>
                <c:pt idx="76">
                  <c:v>WK-07-2013</c:v>
                </c:pt>
                <c:pt idx="77">
                  <c:v>WK-08-2013</c:v>
                </c:pt>
                <c:pt idx="78">
                  <c:v>WK-09-2013</c:v>
                </c:pt>
                <c:pt idx="79">
                  <c:v>WK-10-2013</c:v>
                </c:pt>
                <c:pt idx="80">
                  <c:v>WK-11-2013</c:v>
                </c:pt>
                <c:pt idx="81">
                  <c:v>WK-12-2013</c:v>
                </c:pt>
                <c:pt idx="82">
                  <c:v>WK-13-2013</c:v>
                </c:pt>
                <c:pt idx="83">
                  <c:v>WK-14-2013</c:v>
                </c:pt>
                <c:pt idx="84">
                  <c:v>WK-15-2013</c:v>
                </c:pt>
                <c:pt idx="85">
                  <c:v>WK-16-2013</c:v>
                </c:pt>
                <c:pt idx="86">
                  <c:v>WK-17-2013</c:v>
                </c:pt>
                <c:pt idx="87">
                  <c:v>WK-18-2013</c:v>
                </c:pt>
                <c:pt idx="88">
                  <c:v>WK-19-2013</c:v>
                </c:pt>
                <c:pt idx="89">
                  <c:v>WK-20-2013</c:v>
                </c:pt>
                <c:pt idx="90">
                  <c:v>WK-21-2013</c:v>
                </c:pt>
                <c:pt idx="91">
                  <c:v>WK-22-2013</c:v>
                </c:pt>
                <c:pt idx="92">
                  <c:v>WK-23-2013</c:v>
                </c:pt>
                <c:pt idx="93">
                  <c:v>WK-24-2013</c:v>
                </c:pt>
                <c:pt idx="94">
                  <c:v>WK-25-2013</c:v>
                </c:pt>
                <c:pt idx="95">
                  <c:v>WK-26-2013</c:v>
                </c:pt>
                <c:pt idx="96">
                  <c:v>WK-27-2013</c:v>
                </c:pt>
                <c:pt idx="97">
                  <c:v>WK-28-2013</c:v>
                </c:pt>
                <c:pt idx="98">
                  <c:v>WK-29-2013</c:v>
                </c:pt>
                <c:pt idx="99">
                  <c:v>WK-30-2013</c:v>
                </c:pt>
                <c:pt idx="100">
                  <c:v>WK-31-2013</c:v>
                </c:pt>
                <c:pt idx="101">
                  <c:v>WK-32-2013</c:v>
                </c:pt>
                <c:pt idx="102">
                  <c:v>WK-33-2013</c:v>
                </c:pt>
                <c:pt idx="103">
                  <c:v>WK-34-2013</c:v>
                </c:pt>
                <c:pt idx="104">
                  <c:v>WK-35-2013</c:v>
                </c:pt>
                <c:pt idx="105">
                  <c:v>WK-36-2013</c:v>
                </c:pt>
                <c:pt idx="106">
                  <c:v>WK-37-2013</c:v>
                </c:pt>
                <c:pt idx="107">
                  <c:v>WK-38-2013</c:v>
                </c:pt>
                <c:pt idx="108">
                  <c:v>WK-39-2013</c:v>
                </c:pt>
                <c:pt idx="109">
                  <c:v>WK-40-2013</c:v>
                </c:pt>
                <c:pt idx="110">
                  <c:v>WK-41-2013</c:v>
                </c:pt>
                <c:pt idx="111">
                  <c:v>WK-42-2013</c:v>
                </c:pt>
                <c:pt idx="112">
                  <c:v>WK-43-2013</c:v>
                </c:pt>
                <c:pt idx="113">
                  <c:v>WK-44-2013</c:v>
                </c:pt>
                <c:pt idx="114">
                  <c:v>WK-45-2013</c:v>
                </c:pt>
                <c:pt idx="115">
                  <c:v>WK-46-2013</c:v>
                </c:pt>
                <c:pt idx="116">
                  <c:v>WK-47-2013</c:v>
                </c:pt>
                <c:pt idx="117">
                  <c:v>WK-48-2013</c:v>
                </c:pt>
                <c:pt idx="118">
                  <c:v>WK-49-2013</c:v>
                </c:pt>
                <c:pt idx="119">
                  <c:v>WK-50-2013</c:v>
                </c:pt>
                <c:pt idx="120">
                  <c:v>WK-51-2013</c:v>
                </c:pt>
                <c:pt idx="121">
                  <c:v>WK-52-2013</c:v>
                </c:pt>
                <c:pt idx="122">
                  <c:v>WK-01-2014</c:v>
                </c:pt>
                <c:pt idx="123">
                  <c:v>WK-02-2014</c:v>
                </c:pt>
                <c:pt idx="124">
                  <c:v>WK-03-2014</c:v>
                </c:pt>
                <c:pt idx="125">
                  <c:v>WK-04-2014</c:v>
                </c:pt>
                <c:pt idx="126">
                  <c:v>WK-05-2014</c:v>
                </c:pt>
                <c:pt idx="127">
                  <c:v>WK-06-2014</c:v>
                </c:pt>
                <c:pt idx="128">
                  <c:v>WK-07-2014</c:v>
                </c:pt>
                <c:pt idx="129">
                  <c:v>WK-08-2014</c:v>
                </c:pt>
                <c:pt idx="130">
                  <c:v>WK-09-2014</c:v>
                </c:pt>
                <c:pt idx="131">
                  <c:v>WK-10-2014</c:v>
                </c:pt>
                <c:pt idx="132">
                  <c:v>WK-11-2014</c:v>
                </c:pt>
                <c:pt idx="133">
                  <c:v>WK-12-2014</c:v>
                </c:pt>
                <c:pt idx="134">
                  <c:v>WK-13-2014</c:v>
                </c:pt>
                <c:pt idx="135">
                  <c:v>WK-14-2014</c:v>
                </c:pt>
                <c:pt idx="136">
                  <c:v>WK-15-2014</c:v>
                </c:pt>
                <c:pt idx="137">
                  <c:v>WK-16-2014</c:v>
                </c:pt>
                <c:pt idx="138">
                  <c:v>WK-17-2014</c:v>
                </c:pt>
                <c:pt idx="139">
                  <c:v>WK-18-2014</c:v>
                </c:pt>
                <c:pt idx="140">
                  <c:v>WK-19-2014</c:v>
                </c:pt>
                <c:pt idx="141">
                  <c:v>WK-20-2014</c:v>
                </c:pt>
                <c:pt idx="142">
                  <c:v>WK-21-2014</c:v>
                </c:pt>
                <c:pt idx="143">
                  <c:v>WK-22-2014</c:v>
                </c:pt>
                <c:pt idx="144">
                  <c:v>WK-24-2014</c:v>
                </c:pt>
                <c:pt idx="145">
                  <c:v>WK-25-2014</c:v>
                </c:pt>
                <c:pt idx="146">
                  <c:v>WK-26-2014</c:v>
                </c:pt>
                <c:pt idx="147">
                  <c:v>WK-27-2014</c:v>
                </c:pt>
                <c:pt idx="148">
                  <c:v>WK-29-2014</c:v>
                </c:pt>
                <c:pt idx="149">
                  <c:v>WK-30-2014</c:v>
                </c:pt>
                <c:pt idx="150">
                  <c:v>WK-31-2014</c:v>
                </c:pt>
                <c:pt idx="151">
                  <c:v>WK-32-2014</c:v>
                </c:pt>
                <c:pt idx="152">
                  <c:v>WK-33-2014</c:v>
                </c:pt>
                <c:pt idx="153">
                  <c:v>WK-34-2014</c:v>
                </c:pt>
                <c:pt idx="154">
                  <c:v>WK-35-2014</c:v>
                </c:pt>
                <c:pt idx="155">
                  <c:v>WK-36-2014</c:v>
                </c:pt>
                <c:pt idx="156">
                  <c:v>WK-37-2014</c:v>
                </c:pt>
                <c:pt idx="157">
                  <c:v>WK-38-2014</c:v>
                </c:pt>
                <c:pt idx="158">
                  <c:v>WK-39-2014</c:v>
                </c:pt>
                <c:pt idx="159">
                  <c:v>WK-40-2014</c:v>
                </c:pt>
                <c:pt idx="160">
                  <c:v>WK-41-2014</c:v>
                </c:pt>
                <c:pt idx="161">
                  <c:v>WK-42-2014</c:v>
                </c:pt>
                <c:pt idx="162">
                  <c:v>WK-43-2014</c:v>
                </c:pt>
                <c:pt idx="163">
                  <c:v>WK-44-2014</c:v>
                </c:pt>
                <c:pt idx="164">
                  <c:v>WK-45-2014</c:v>
                </c:pt>
                <c:pt idx="165">
                  <c:v>WK-46-2014</c:v>
                </c:pt>
                <c:pt idx="166">
                  <c:v>WK-47-2014</c:v>
                </c:pt>
                <c:pt idx="167">
                  <c:v>WK-48-2014</c:v>
                </c:pt>
                <c:pt idx="168">
                  <c:v>WK-49-2014</c:v>
                </c:pt>
                <c:pt idx="169">
                  <c:v>WK-50-2014</c:v>
                </c:pt>
                <c:pt idx="170">
                  <c:v>WK-51-2014</c:v>
                </c:pt>
                <c:pt idx="171">
                  <c:v>WK-52-2014</c:v>
                </c:pt>
                <c:pt idx="172">
                  <c:v>WK-01-2015</c:v>
                </c:pt>
                <c:pt idx="173">
                  <c:v>WK-02-2015</c:v>
                </c:pt>
                <c:pt idx="174">
                  <c:v>WK-03-2015</c:v>
                </c:pt>
                <c:pt idx="175">
                  <c:v>WK-04-2015</c:v>
                </c:pt>
                <c:pt idx="176">
                  <c:v>WK-05-2015</c:v>
                </c:pt>
                <c:pt idx="177">
                  <c:v>WK-06-2015</c:v>
                </c:pt>
                <c:pt idx="178">
                  <c:v>WK-07-2015</c:v>
                </c:pt>
                <c:pt idx="179">
                  <c:v>WK-08-2015</c:v>
                </c:pt>
                <c:pt idx="180">
                  <c:v>WK-09-2015</c:v>
                </c:pt>
                <c:pt idx="181">
                  <c:v>WK-10-2015</c:v>
                </c:pt>
                <c:pt idx="182">
                  <c:v>WK-11-2015</c:v>
                </c:pt>
                <c:pt idx="183">
                  <c:v>WK-12-2015</c:v>
                </c:pt>
                <c:pt idx="184">
                  <c:v>WK-13-2015</c:v>
                </c:pt>
                <c:pt idx="185">
                  <c:v>WK-14-2015</c:v>
                </c:pt>
                <c:pt idx="186">
                  <c:v>WK-15-2015</c:v>
                </c:pt>
                <c:pt idx="187">
                  <c:v>WK-16-2015</c:v>
                </c:pt>
                <c:pt idx="188">
                  <c:v>WK-17-2015</c:v>
                </c:pt>
                <c:pt idx="189">
                  <c:v>WK-18-2015</c:v>
                </c:pt>
                <c:pt idx="190">
                  <c:v>WK-19-2015</c:v>
                </c:pt>
                <c:pt idx="191">
                  <c:v>WK-20-2015</c:v>
                </c:pt>
                <c:pt idx="192">
                  <c:v>WK-21-2015</c:v>
                </c:pt>
                <c:pt idx="193">
                  <c:v>WK-22-2015</c:v>
                </c:pt>
                <c:pt idx="194">
                  <c:v>WK-23-2015</c:v>
                </c:pt>
                <c:pt idx="195">
                  <c:v>WK-24-2015</c:v>
                </c:pt>
                <c:pt idx="196">
                  <c:v>WK-25-2015</c:v>
                </c:pt>
                <c:pt idx="197">
                  <c:v>WK-26-2015</c:v>
                </c:pt>
                <c:pt idx="198">
                  <c:v>WK-27-2015</c:v>
                </c:pt>
                <c:pt idx="199">
                  <c:v>WK-28-2015</c:v>
                </c:pt>
                <c:pt idx="200">
                  <c:v>WK-29-2015</c:v>
                </c:pt>
                <c:pt idx="201">
                  <c:v>WK-30-2015</c:v>
                </c:pt>
                <c:pt idx="202">
                  <c:v>WK-31-2015</c:v>
                </c:pt>
                <c:pt idx="203">
                  <c:v>WK-32-2015</c:v>
                </c:pt>
                <c:pt idx="204">
                  <c:v>WK-33-2015</c:v>
                </c:pt>
                <c:pt idx="205">
                  <c:v>WK-34-2015</c:v>
                </c:pt>
                <c:pt idx="206">
                  <c:v>WK-35-2015</c:v>
                </c:pt>
                <c:pt idx="207">
                  <c:v>WK-36-2015</c:v>
                </c:pt>
                <c:pt idx="208">
                  <c:v>WK-37-2015</c:v>
                </c:pt>
                <c:pt idx="209">
                  <c:v>WK-38-2015</c:v>
                </c:pt>
                <c:pt idx="210">
                  <c:v>WK-39-2015</c:v>
                </c:pt>
                <c:pt idx="211">
                  <c:v>WK-40-2015</c:v>
                </c:pt>
                <c:pt idx="212">
                  <c:v>WK-41-2015</c:v>
                </c:pt>
                <c:pt idx="213">
                  <c:v>WK-42-2015</c:v>
                </c:pt>
                <c:pt idx="214">
                  <c:v>WK-43-2015</c:v>
                </c:pt>
                <c:pt idx="215">
                  <c:v>WK-44-2015</c:v>
                </c:pt>
                <c:pt idx="216">
                  <c:v>WK-45-2015</c:v>
                </c:pt>
                <c:pt idx="217">
                  <c:v>WK-46-2015</c:v>
                </c:pt>
                <c:pt idx="218">
                  <c:v>WK-47-2015</c:v>
                </c:pt>
                <c:pt idx="219">
                  <c:v>WK-48-2015</c:v>
                </c:pt>
                <c:pt idx="220">
                  <c:v>WK-49-2015</c:v>
                </c:pt>
                <c:pt idx="221">
                  <c:v>WK-50-2015</c:v>
                </c:pt>
                <c:pt idx="222">
                  <c:v>WK-51-2015</c:v>
                </c:pt>
                <c:pt idx="223">
                  <c:v>WK-52-2015</c:v>
                </c:pt>
                <c:pt idx="224">
                  <c:v>WK-53-2015</c:v>
                </c:pt>
                <c:pt idx="225">
                  <c:v>WK-01-2016</c:v>
                </c:pt>
                <c:pt idx="226">
                  <c:v>WK-02-2016</c:v>
                </c:pt>
                <c:pt idx="227">
                  <c:v>WK-03-2016</c:v>
                </c:pt>
                <c:pt idx="228">
                  <c:v>WK-04-2016</c:v>
                </c:pt>
                <c:pt idx="229">
                  <c:v>WK-05-2016</c:v>
                </c:pt>
                <c:pt idx="230">
                  <c:v>WK-06-2016</c:v>
                </c:pt>
                <c:pt idx="231">
                  <c:v>WK-07-2016</c:v>
                </c:pt>
                <c:pt idx="232">
                  <c:v>WK-08-2016</c:v>
                </c:pt>
                <c:pt idx="233">
                  <c:v>WK-09-2016</c:v>
                </c:pt>
                <c:pt idx="234">
                  <c:v>WK-10-2016</c:v>
                </c:pt>
                <c:pt idx="235">
                  <c:v>WK-11-2016</c:v>
                </c:pt>
                <c:pt idx="236">
                  <c:v>WK-12-2016</c:v>
                </c:pt>
                <c:pt idx="237">
                  <c:v>WK-13-2016</c:v>
                </c:pt>
                <c:pt idx="238">
                  <c:v>WK-14-2016</c:v>
                </c:pt>
                <c:pt idx="239">
                  <c:v>WK-15-2016</c:v>
                </c:pt>
                <c:pt idx="240">
                  <c:v>WK-16-2016</c:v>
                </c:pt>
                <c:pt idx="241">
                  <c:v>WK-17-2016</c:v>
                </c:pt>
                <c:pt idx="242">
                  <c:v>WK-18-2016</c:v>
                </c:pt>
                <c:pt idx="243">
                  <c:v>WK-19-2016</c:v>
                </c:pt>
                <c:pt idx="244">
                  <c:v>WK-20-2016</c:v>
                </c:pt>
                <c:pt idx="245">
                  <c:v>WK-21-2016</c:v>
                </c:pt>
                <c:pt idx="246">
                  <c:v>WK-22-2016</c:v>
                </c:pt>
                <c:pt idx="247">
                  <c:v>WK-23-2016</c:v>
                </c:pt>
                <c:pt idx="248">
                  <c:v>WK-24-2016</c:v>
                </c:pt>
                <c:pt idx="249">
                  <c:v>WK-25-2016</c:v>
                </c:pt>
                <c:pt idx="250">
                  <c:v>WK-26-2016</c:v>
                </c:pt>
                <c:pt idx="251">
                  <c:v>WK-27-2016</c:v>
                </c:pt>
                <c:pt idx="252">
                  <c:v>WK-28-2016</c:v>
                </c:pt>
                <c:pt idx="253">
                  <c:v>WK-29-2016</c:v>
                </c:pt>
                <c:pt idx="254">
                  <c:v>WK-30-2016</c:v>
                </c:pt>
                <c:pt idx="255">
                  <c:v>WK-32-2016</c:v>
                </c:pt>
                <c:pt idx="256">
                  <c:v>WK-33-2016</c:v>
                </c:pt>
                <c:pt idx="257">
                  <c:v>WK-34-2016</c:v>
                </c:pt>
                <c:pt idx="258">
                  <c:v>WK-35-2016</c:v>
                </c:pt>
                <c:pt idx="259">
                  <c:v>WK-36-2016</c:v>
                </c:pt>
                <c:pt idx="260">
                  <c:v>WK-37-2016</c:v>
                </c:pt>
                <c:pt idx="261">
                  <c:v>WK-38-2016</c:v>
                </c:pt>
                <c:pt idx="262">
                  <c:v>WK-39-2016</c:v>
                </c:pt>
                <c:pt idx="263">
                  <c:v>WK-40-2016</c:v>
                </c:pt>
                <c:pt idx="264">
                  <c:v>WK-41-2016</c:v>
                </c:pt>
                <c:pt idx="265">
                  <c:v>WK-42-2016</c:v>
                </c:pt>
                <c:pt idx="266">
                  <c:v>WK-43-2016</c:v>
                </c:pt>
                <c:pt idx="267">
                  <c:v>WK-44-2016</c:v>
                </c:pt>
                <c:pt idx="268">
                  <c:v>WK-45-2016</c:v>
                </c:pt>
                <c:pt idx="269">
                  <c:v>WK-46-2016</c:v>
                </c:pt>
                <c:pt idx="270">
                  <c:v>WK-47-2016</c:v>
                </c:pt>
                <c:pt idx="271">
                  <c:v>WK-48-2016</c:v>
                </c:pt>
                <c:pt idx="272">
                  <c:v>WK-49-2016</c:v>
                </c:pt>
                <c:pt idx="273">
                  <c:v>WK-50-2016</c:v>
                </c:pt>
                <c:pt idx="274">
                  <c:v>WK-51-2016</c:v>
                </c:pt>
                <c:pt idx="275">
                  <c:v>WK-52-2016</c:v>
                </c:pt>
                <c:pt idx="276">
                  <c:v>WK-01-2017</c:v>
                </c:pt>
                <c:pt idx="277">
                  <c:v>WK-02-2017</c:v>
                </c:pt>
                <c:pt idx="278">
                  <c:v>WK-03-2017</c:v>
                </c:pt>
                <c:pt idx="279">
                  <c:v>WK-04-2017</c:v>
                </c:pt>
                <c:pt idx="280">
                  <c:v>WK-05-2017</c:v>
                </c:pt>
                <c:pt idx="281">
                  <c:v>WK-06-2017</c:v>
                </c:pt>
                <c:pt idx="282">
                  <c:v>WK-07-2017</c:v>
                </c:pt>
                <c:pt idx="283">
                  <c:v>WK-08-2017</c:v>
                </c:pt>
                <c:pt idx="284">
                  <c:v>WK-09-2017</c:v>
                </c:pt>
                <c:pt idx="285">
                  <c:v>WK-10-2017</c:v>
                </c:pt>
                <c:pt idx="286">
                  <c:v>WK-11-2017</c:v>
                </c:pt>
                <c:pt idx="287">
                  <c:v>WK-12-2017</c:v>
                </c:pt>
                <c:pt idx="288">
                  <c:v>WK-13-2017</c:v>
                </c:pt>
                <c:pt idx="289">
                  <c:v>WK-14-2017</c:v>
                </c:pt>
                <c:pt idx="290">
                  <c:v>WK-15-2017</c:v>
                </c:pt>
                <c:pt idx="291">
                  <c:v>WK-16-2017</c:v>
                </c:pt>
                <c:pt idx="292">
                  <c:v>WK-17-2017</c:v>
                </c:pt>
                <c:pt idx="293">
                  <c:v>WK-18-2017</c:v>
                </c:pt>
                <c:pt idx="294">
                  <c:v>WK-19-2017</c:v>
                </c:pt>
                <c:pt idx="295">
                  <c:v>WK-20-2017</c:v>
                </c:pt>
                <c:pt idx="296">
                  <c:v>WK-21-2017</c:v>
                </c:pt>
                <c:pt idx="297">
                  <c:v>WK-22-2017</c:v>
                </c:pt>
                <c:pt idx="298">
                  <c:v>WK-23-2017</c:v>
                </c:pt>
                <c:pt idx="299">
                  <c:v>WK-24-2017</c:v>
                </c:pt>
                <c:pt idx="300">
                  <c:v>WK-25-2017</c:v>
                </c:pt>
                <c:pt idx="301">
                  <c:v>WK-26-2017</c:v>
                </c:pt>
                <c:pt idx="302">
                  <c:v>WK-28-2017</c:v>
                </c:pt>
                <c:pt idx="303">
                  <c:v>WK-29-2017</c:v>
                </c:pt>
                <c:pt idx="304">
                  <c:v>WK-31-2017</c:v>
                </c:pt>
                <c:pt idx="305">
                  <c:v>WK-32-2017</c:v>
                </c:pt>
                <c:pt idx="306">
                  <c:v>WK-33-2017</c:v>
                </c:pt>
                <c:pt idx="307">
                  <c:v>WK-34-2017</c:v>
                </c:pt>
                <c:pt idx="308">
                  <c:v>WK-35-2017</c:v>
                </c:pt>
                <c:pt idx="309">
                  <c:v>WK-36-2017</c:v>
                </c:pt>
                <c:pt idx="310">
                  <c:v>WK-37-2017</c:v>
                </c:pt>
                <c:pt idx="311">
                  <c:v>WK-38-2017</c:v>
                </c:pt>
                <c:pt idx="312">
                  <c:v>WK-39-2017</c:v>
                </c:pt>
                <c:pt idx="313">
                  <c:v>WK-40-2017</c:v>
                </c:pt>
                <c:pt idx="314">
                  <c:v>WK-41-2017</c:v>
                </c:pt>
                <c:pt idx="315">
                  <c:v>WK-42-2017</c:v>
                </c:pt>
                <c:pt idx="316">
                  <c:v>WK-43-2017</c:v>
                </c:pt>
                <c:pt idx="317">
                  <c:v>WK-44-2017</c:v>
                </c:pt>
                <c:pt idx="318">
                  <c:v>WK-45-2017</c:v>
                </c:pt>
                <c:pt idx="319">
                  <c:v>WK-46-2017</c:v>
                </c:pt>
                <c:pt idx="320">
                  <c:v>WK-47-2017</c:v>
                </c:pt>
                <c:pt idx="321">
                  <c:v>WK-48-2017</c:v>
                </c:pt>
                <c:pt idx="322">
                  <c:v>WK-49-2017</c:v>
                </c:pt>
                <c:pt idx="323">
                  <c:v>WK-50-2017</c:v>
                </c:pt>
                <c:pt idx="324">
                  <c:v>WK-01-2018</c:v>
                </c:pt>
                <c:pt idx="325">
                  <c:v>WK-02-2018</c:v>
                </c:pt>
                <c:pt idx="326">
                  <c:v>WK-03-2018</c:v>
                </c:pt>
                <c:pt idx="327">
                  <c:v>WK-04-2018</c:v>
                </c:pt>
                <c:pt idx="328">
                  <c:v>WK-05-2018</c:v>
                </c:pt>
                <c:pt idx="329">
                  <c:v>WK-06-2018</c:v>
                </c:pt>
                <c:pt idx="330">
                  <c:v>WK-07-2018</c:v>
                </c:pt>
                <c:pt idx="331">
                  <c:v>WK-08-2018</c:v>
                </c:pt>
                <c:pt idx="332">
                  <c:v>WK-10-2018</c:v>
                </c:pt>
                <c:pt idx="333">
                  <c:v>WK-11-2018</c:v>
                </c:pt>
                <c:pt idx="334">
                  <c:v>WK-12-2018</c:v>
                </c:pt>
                <c:pt idx="335">
                  <c:v>WK-13-2018</c:v>
                </c:pt>
                <c:pt idx="336">
                  <c:v>WK-15-2018</c:v>
                </c:pt>
                <c:pt idx="337">
                  <c:v>WK-16-2018</c:v>
                </c:pt>
                <c:pt idx="338">
                  <c:v>WK-18-2018</c:v>
                </c:pt>
                <c:pt idx="339">
                  <c:v>WK-19-2018</c:v>
                </c:pt>
                <c:pt idx="340">
                  <c:v>WK-20-2018</c:v>
                </c:pt>
                <c:pt idx="341">
                  <c:v>WK-21-2018</c:v>
                </c:pt>
                <c:pt idx="342">
                  <c:v>WK-22-2018</c:v>
                </c:pt>
                <c:pt idx="343">
                  <c:v>WK-23-2018</c:v>
                </c:pt>
                <c:pt idx="344">
                  <c:v>WK-24-2018</c:v>
                </c:pt>
                <c:pt idx="345">
                  <c:v>WK-25-2018</c:v>
                </c:pt>
                <c:pt idx="346">
                  <c:v>WK-26-2018</c:v>
                </c:pt>
                <c:pt idx="347">
                  <c:v>WK-27-2018</c:v>
                </c:pt>
                <c:pt idx="348">
                  <c:v>WK-29-2018</c:v>
                </c:pt>
                <c:pt idx="349">
                  <c:v>WK-30-2018</c:v>
                </c:pt>
                <c:pt idx="350">
                  <c:v>WK-31-2018</c:v>
                </c:pt>
                <c:pt idx="351">
                  <c:v>WK-32-2018</c:v>
                </c:pt>
                <c:pt idx="352">
                  <c:v>WK-33-2018</c:v>
                </c:pt>
                <c:pt idx="353">
                  <c:v>WK-35-2018</c:v>
                </c:pt>
                <c:pt idx="354">
                  <c:v>WK-36-2018</c:v>
                </c:pt>
                <c:pt idx="355">
                  <c:v>WK-37-2018</c:v>
                </c:pt>
                <c:pt idx="356">
                  <c:v>WK-38-2018</c:v>
                </c:pt>
                <c:pt idx="357">
                  <c:v>WK-39-2018</c:v>
                </c:pt>
                <c:pt idx="358">
                  <c:v>WK-40-2018</c:v>
                </c:pt>
                <c:pt idx="359">
                  <c:v>WK-41-2018</c:v>
                </c:pt>
                <c:pt idx="360">
                  <c:v>WK-42-2018</c:v>
                </c:pt>
                <c:pt idx="361">
                  <c:v>WK-44-2018</c:v>
                </c:pt>
                <c:pt idx="362">
                  <c:v>WK-46-2018</c:v>
                </c:pt>
                <c:pt idx="363">
                  <c:v>WK-47-2018</c:v>
                </c:pt>
                <c:pt idx="364">
                  <c:v>WK-48-2018</c:v>
                </c:pt>
                <c:pt idx="365">
                  <c:v>WK-49-2018</c:v>
                </c:pt>
                <c:pt idx="366">
                  <c:v>WK-02-2019</c:v>
                </c:pt>
                <c:pt idx="367">
                  <c:v>WK-05-2019</c:v>
                </c:pt>
                <c:pt idx="368">
                  <c:v>WK-08-2019</c:v>
                </c:pt>
                <c:pt idx="369">
                  <c:v>WK-12-2019</c:v>
                </c:pt>
                <c:pt idx="370">
                  <c:v>WK-13-2019</c:v>
                </c:pt>
                <c:pt idx="371">
                  <c:v>WK-17-2019</c:v>
                </c:pt>
                <c:pt idx="372">
                  <c:v>WK-18-2019</c:v>
                </c:pt>
                <c:pt idx="373">
                  <c:v>WK-20-2019</c:v>
                </c:pt>
                <c:pt idx="374">
                  <c:v>WK-21-2019</c:v>
                </c:pt>
                <c:pt idx="375">
                  <c:v>WK-23-2019</c:v>
                </c:pt>
                <c:pt idx="376">
                  <c:v>WK-24-2019</c:v>
                </c:pt>
                <c:pt idx="377">
                  <c:v>WK-25-2019</c:v>
                </c:pt>
                <c:pt idx="378">
                  <c:v>WK-26-2019</c:v>
                </c:pt>
                <c:pt idx="379">
                  <c:v>WK-27-2019</c:v>
                </c:pt>
                <c:pt idx="380">
                  <c:v>WK-28-2019</c:v>
                </c:pt>
                <c:pt idx="381">
                  <c:v>WK-29-2019</c:v>
                </c:pt>
                <c:pt idx="382">
                  <c:v>WK-30-2019</c:v>
                </c:pt>
                <c:pt idx="383">
                  <c:v>WK-32-2019</c:v>
                </c:pt>
                <c:pt idx="384">
                  <c:v>WK-33-2019</c:v>
                </c:pt>
                <c:pt idx="385">
                  <c:v>WK-34-2019</c:v>
                </c:pt>
                <c:pt idx="386">
                  <c:v>WK-35-2019</c:v>
                </c:pt>
                <c:pt idx="387">
                  <c:v>WK-36-2019</c:v>
                </c:pt>
                <c:pt idx="388">
                  <c:v>WK-37-2019</c:v>
                </c:pt>
                <c:pt idx="389">
                  <c:v>WK-38-2019</c:v>
                </c:pt>
                <c:pt idx="390">
                  <c:v>WK-39-2019</c:v>
                </c:pt>
                <c:pt idx="391">
                  <c:v>WK-40-2019</c:v>
                </c:pt>
                <c:pt idx="392">
                  <c:v>WK-41-2019</c:v>
                </c:pt>
                <c:pt idx="393">
                  <c:v>WK-42-2019</c:v>
                </c:pt>
                <c:pt idx="394">
                  <c:v>WK-44-2019</c:v>
                </c:pt>
                <c:pt idx="395">
                  <c:v>WK-45-2019</c:v>
                </c:pt>
                <c:pt idx="396">
                  <c:v>WK-46-2019</c:v>
                </c:pt>
                <c:pt idx="397">
                  <c:v>WK-47-2019</c:v>
                </c:pt>
                <c:pt idx="398">
                  <c:v>WK-48-2019</c:v>
                </c:pt>
                <c:pt idx="399">
                  <c:v>WK-49-2019</c:v>
                </c:pt>
                <c:pt idx="400">
                  <c:v>WK-50-2019</c:v>
                </c:pt>
                <c:pt idx="401">
                  <c:v>WK-51-2019</c:v>
                </c:pt>
                <c:pt idx="402">
                  <c:v>WK-52-2019</c:v>
                </c:pt>
                <c:pt idx="403">
                  <c:v>WK-02-2020</c:v>
                </c:pt>
                <c:pt idx="404">
                  <c:v>WK-03-2020</c:v>
                </c:pt>
                <c:pt idx="405">
                  <c:v>WK-04-2020</c:v>
                </c:pt>
                <c:pt idx="406">
                  <c:v>WK-05-2020</c:v>
                </c:pt>
                <c:pt idx="407">
                  <c:v>WK-08-2020</c:v>
                </c:pt>
                <c:pt idx="408">
                  <c:v>WK-09-2020</c:v>
                </c:pt>
                <c:pt idx="409">
                  <c:v>WK-10-2020</c:v>
                </c:pt>
                <c:pt idx="410">
                  <c:v>WK-11-2020</c:v>
                </c:pt>
                <c:pt idx="411">
                  <c:v>WK-12-2020</c:v>
                </c:pt>
                <c:pt idx="412">
                  <c:v>WK-13-2020</c:v>
                </c:pt>
                <c:pt idx="413">
                  <c:v>WK-14-2020</c:v>
                </c:pt>
                <c:pt idx="414">
                  <c:v>WK-15-2020</c:v>
                </c:pt>
                <c:pt idx="415">
                  <c:v>WK-16-2020</c:v>
                </c:pt>
                <c:pt idx="416">
                  <c:v>WK-17-2020</c:v>
                </c:pt>
                <c:pt idx="417">
                  <c:v>WK-19-2020</c:v>
                </c:pt>
                <c:pt idx="418">
                  <c:v>WK-20-2020</c:v>
                </c:pt>
                <c:pt idx="419">
                  <c:v>WK-21-2020</c:v>
                </c:pt>
                <c:pt idx="420">
                  <c:v>WK-22-2020</c:v>
                </c:pt>
                <c:pt idx="421">
                  <c:v>WK-23-2020</c:v>
                </c:pt>
                <c:pt idx="422">
                  <c:v>WK-24-2020</c:v>
                </c:pt>
                <c:pt idx="423">
                  <c:v>WK-25-2020</c:v>
                </c:pt>
                <c:pt idx="424">
                  <c:v>WK-26-2020</c:v>
                </c:pt>
                <c:pt idx="425">
                  <c:v>WK-27-2020</c:v>
                </c:pt>
                <c:pt idx="426">
                  <c:v>WK-29-2020</c:v>
                </c:pt>
                <c:pt idx="427">
                  <c:v>WK-30-2020</c:v>
                </c:pt>
                <c:pt idx="428">
                  <c:v>WK-31-2020</c:v>
                </c:pt>
                <c:pt idx="429">
                  <c:v>WK-32-2020</c:v>
                </c:pt>
                <c:pt idx="430">
                  <c:v>WK-33-2020</c:v>
                </c:pt>
                <c:pt idx="431">
                  <c:v>WK-34-2020</c:v>
                </c:pt>
                <c:pt idx="432">
                  <c:v>WK-35-2020</c:v>
                </c:pt>
                <c:pt idx="433">
                  <c:v>WK-36-2020</c:v>
                </c:pt>
                <c:pt idx="434">
                  <c:v>WK-37-2020</c:v>
                </c:pt>
                <c:pt idx="435">
                  <c:v>WK-38-2020</c:v>
                </c:pt>
                <c:pt idx="436">
                  <c:v>WK-39-2020</c:v>
                </c:pt>
                <c:pt idx="437">
                  <c:v>WK-40-2020</c:v>
                </c:pt>
                <c:pt idx="438">
                  <c:v>WK-41-2020</c:v>
                </c:pt>
                <c:pt idx="439">
                  <c:v>WK-42-2020</c:v>
                </c:pt>
                <c:pt idx="440">
                  <c:v>WK-43-2020</c:v>
                </c:pt>
              </c:strCache>
            </c:strRef>
          </c:cat>
          <c:val>
            <c:numRef>
              <c:f>Munka3!$B$2:$B$442</c:f>
              <c:numCache>
                <c:formatCode>General</c:formatCode>
                <c:ptCount val="441"/>
                <c:pt idx="0">
                  <c:v>14515</c:v>
                </c:pt>
                <c:pt idx="1">
                  <c:v>14515</c:v>
                </c:pt>
                <c:pt idx="2">
                  <c:v>51480</c:v>
                </c:pt>
                <c:pt idx="3">
                  <c:v>11160</c:v>
                </c:pt>
                <c:pt idx="4">
                  <c:v>6240</c:v>
                </c:pt>
                <c:pt idx="5">
                  <c:v>22090</c:v>
                </c:pt>
                <c:pt idx="6">
                  <c:v>14900</c:v>
                </c:pt>
                <c:pt idx="7">
                  <c:v>23350</c:v>
                </c:pt>
                <c:pt idx="8">
                  <c:v>3725</c:v>
                </c:pt>
                <c:pt idx="9">
                  <c:v>47160</c:v>
                </c:pt>
                <c:pt idx="10">
                  <c:v>14880</c:v>
                </c:pt>
                <c:pt idx="11">
                  <c:v>7320</c:v>
                </c:pt>
                <c:pt idx="12">
                  <c:v>18235</c:v>
                </c:pt>
                <c:pt idx="13">
                  <c:v>113375</c:v>
                </c:pt>
                <c:pt idx="14">
                  <c:v>58800</c:v>
                </c:pt>
                <c:pt idx="15">
                  <c:v>63825</c:v>
                </c:pt>
                <c:pt idx="16">
                  <c:v>98985</c:v>
                </c:pt>
                <c:pt idx="17">
                  <c:v>62275</c:v>
                </c:pt>
                <c:pt idx="18">
                  <c:v>62275</c:v>
                </c:pt>
                <c:pt idx="19">
                  <c:v>372648</c:v>
                </c:pt>
                <c:pt idx="20">
                  <c:v>14880</c:v>
                </c:pt>
                <c:pt idx="21">
                  <c:v>18115</c:v>
                </c:pt>
                <c:pt idx="22">
                  <c:v>90460</c:v>
                </c:pt>
                <c:pt idx="23">
                  <c:v>122585</c:v>
                </c:pt>
                <c:pt idx="24">
                  <c:v>149815</c:v>
                </c:pt>
                <c:pt idx="25">
                  <c:v>120685</c:v>
                </c:pt>
                <c:pt idx="26">
                  <c:v>44475</c:v>
                </c:pt>
                <c:pt idx="27">
                  <c:v>178915</c:v>
                </c:pt>
                <c:pt idx="28">
                  <c:v>96680</c:v>
                </c:pt>
                <c:pt idx="29">
                  <c:v>36465</c:v>
                </c:pt>
                <c:pt idx="30">
                  <c:v>14640</c:v>
                </c:pt>
                <c:pt idx="31">
                  <c:v>7200</c:v>
                </c:pt>
                <c:pt idx="32">
                  <c:v>109320</c:v>
                </c:pt>
                <c:pt idx="33">
                  <c:v>61920</c:v>
                </c:pt>
                <c:pt idx="34">
                  <c:v>11340</c:v>
                </c:pt>
                <c:pt idx="35">
                  <c:v>10920</c:v>
                </c:pt>
                <c:pt idx="36">
                  <c:v>12480</c:v>
                </c:pt>
                <c:pt idx="37">
                  <c:v>58820</c:v>
                </c:pt>
                <c:pt idx="38">
                  <c:v>10800</c:v>
                </c:pt>
                <c:pt idx="39">
                  <c:v>3600</c:v>
                </c:pt>
                <c:pt idx="40">
                  <c:v>146640</c:v>
                </c:pt>
                <c:pt idx="41">
                  <c:v>36840</c:v>
                </c:pt>
                <c:pt idx="42">
                  <c:v>7440</c:v>
                </c:pt>
                <c:pt idx="43">
                  <c:v>3720</c:v>
                </c:pt>
                <c:pt idx="44">
                  <c:v>51730</c:v>
                </c:pt>
                <c:pt idx="45">
                  <c:v>86328</c:v>
                </c:pt>
                <c:pt idx="46">
                  <c:v>16145</c:v>
                </c:pt>
                <c:pt idx="47">
                  <c:v>51255</c:v>
                </c:pt>
                <c:pt idx="48">
                  <c:v>66005</c:v>
                </c:pt>
                <c:pt idx="49">
                  <c:v>192544</c:v>
                </c:pt>
                <c:pt idx="50">
                  <c:v>238100</c:v>
                </c:pt>
                <c:pt idx="51">
                  <c:v>112445</c:v>
                </c:pt>
                <c:pt idx="52">
                  <c:v>84270</c:v>
                </c:pt>
                <c:pt idx="53">
                  <c:v>65780</c:v>
                </c:pt>
                <c:pt idx="54">
                  <c:v>76200</c:v>
                </c:pt>
                <c:pt idx="55">
                  <c:v>125625</c:v>
                </c:pt>
                <c:pt idx="56">
                  <c:v>51890</c:v>
                </c:pt>
                <c:pt idx="57">
                  <c:v>66425</c:v>
                </c:pt>
                <c:pt idx="58">
                  <c:v>35760</c:v>
                </c:pt>
                <c:pt idx="59">
                  <c:v>116045</c:v>
                </c:pt>
                <c:pt idx="60">
                  <c:v>213360</c:v>
                </c:pt>
                <c:pt idx="61">
                  <c:v>358885</c:v>
                </c:pt>
                <c:pt idx="62">
                  <c:v>57830</c:v>
                </c:pt>
                <c:pt idx="63">
                  <c:v>153360</c:v>
                </c:pt>
                <c:pt idx="64">
                  <c:v>536265</c:v>
                </c:pt>
                <c:pt idx="65">
                  <c:v>336930</c:v>
                </c:pt>
                <c:pt idx="66">
                  <c:v>738205</c:v>
                </c:pt>
                <c:pt idx="67">
                  <c:v>418209</c:v>
                </c:pt>
                <c:pt idx="68">
                  <c:v>165086</c:v>
                </c:pt>
                <c:pt idx="69">
                  <c:v>274522</c:v>
                </c:pt>
                <c:pt idx="70">
                  <c:v>185505</c:v>
                </c:pt>
                <c:pt idx="71">
                  <c:v>119520</c:v>
                </c:pt>
                <c:pt idx="72">
                  <c:v>52920</c:v>
                </c:pt>
                <c:pt idx="73">
                  <c:v>166224</c:v>
                </c:pt>
                <c:pt idx="74">
                  <c:v>86620</c:v>
                </c:pt>
                <c:pt idx="75">
                  <c:v>69475</c:v>
                </c:pt>
                <c:pt idx="76">
                  <c:v>33320</c:v>
                </c:pt>
                <c:pt idx="77">
                  <c:v>69580</c:v>
                </c:pt>
                <c:pt idx="78">
                  <c:v>170429</c:v>
                </c:pt>
                <c:pt idx="79">
                  <c:v>47160</c:v>
                </c:pt>
                <c:pt idx="80">
                  <c:v>355095</c:v>
                </c:pt>
                <c:pt idx="81">
                  <c:v>48480</c:v>
                </c:pt>
                <c:pt idx="82">
                  <c:v>96120</c:v>
                </c:pt>
                <c:pt idx="83">
                  <c:v>51960</c:v>
                </c:pt>
                <c:pt idx="84">
                  <c:v>180000</c:v>
                </c:pt>
                <c:pt idx="85">
                  <c:v>446213</c:v>
                </c:pt>
                <c:pt idx="86">
                  <c:v>118464</c:v>
                </c:pt>
                <c:pt idx="87">
                  <c:v>186600</c:v>
                </c:pt>
                <c:pt idx="88">
                  <c:v>80170</c:v>
                </c:pt>
                <c:pt idx="89">
                  <c:v>107518</c:v>
                </c:pt>
                <c:pt idx="90">
                  <c:v>61920</c:v>
                </c:pt>
                <c:pt idx="91">
                  <c:v>177600</c:v>
                </c:pt>
                <c:pt idx="92">
                  <c:v>226854</c:v>
                </c:pt>
                <c:pt idx="93">
                  <c:v>121685</c:v>
                </c:pt>
                <c:pt idx="94">
                  <c:v>223925</c:v>
                </c:pt>
                <c:pt idx="95">
                  <c:v>18480</c:v>
                </c:pt>
                <c:pt idx="96">
                  <c:v>110703</c:v>
                </c:pt>
                <c:pt idx="97">
                  <c:v>75730</c:v>
                </c:pt>
                <c:pt idx="98">
                  <c:v>33365</c:v>
                </c:pt>
                <c:pt idx="99">
                  <c:v>11040</c:v>
                </c:pt>
                <c:pt idx="100">
                  <c:v>44645</c:v>
                </c:pt>
                <c:pt idx="101">
                  <c:v>131400</c:v>
                </c:pt>
                <c:pt idx="102">
                  <c:v>88080</c:v>
                </c:pt>
                <c:pt idx="103">
                  <c:v>28925</c:v>
                </c:pt>
                <c:pt idx="104">
                  <c:v>146525</c:v>
                </c:pt>
                <c:pt idx="105">
                  <c:v>245585</c:v>
                </c:pt>
                <c:pt idx="106">
                  <c:v>116827</c:v>
                </c:pt>
                <c:pt idx="107">
                  <c:v>177356</c:v>
                </c:pt>
                <c:pt idx="108">
                  <c:v>142715</c:v>
                </c:pt>
                <c:pt idx="109">
                  <c:v>182875</c:v>
                </c:pt>
                <c:pt idx="110">
                  <c:v>168240</c:v>
                </c:pt>
                <c:pt idx="111">
                  <c:v>259675</c:v>
                </c:pt>
                <c:pt idx="112">
                  <c:v>153240</c:v>
                </c:pt>
                <c:pt idx="113">
                  <c:v>185995</c:v>
                </c:pt>
                <c:pt idx="114">
                  <c:v>281510</c:v>
                </c:pt>
                <c:pt idx="115">
                  <c:v>151670</c:v>
                </c:pt>
                <c:pt idx="116">
                  <c:v>130430</c:v>
                </c:pt>
                <c:pt idx="117">
                  <c:v>243590</c:v>
                </c:pt>
                <c:pt idx="118">
                  <c:v>228920</c:v>
                </c:pt>
                <c:pt idx="119">
                  <c:v>158264</c:v>
                </c:pt>
                <c:pt idx="120">
                  <c:v>295463</c:v>
                </c:pt>
                <c:pt idx="121">
                  <c:v>21590</c:v>
                </c:pt>
                <c:pt idx="122">
                  <c:v>45720</c:v>
                </c:pt>
                <c:pt idx="123">
                  <c:v>28560</c:v>
                </c:pt>
                <c:pt idx="124">
                  <c:v>42840</c:v>
                </c:pt>
                <c:pt idx="125">
                  <c:v>17155</c:v>
                </c:pt>
                <c:pt idx="126">
                  <c:v>13128</c:v>
                </c:pt>
                <c:pt idx="127">
                  <c:v>14635</c:v>
                </c:pt>
                <c:pt idx="128">
                  <c:v>3715</c:v>
                </c:pt>
                <c:pt idx="129">
                  <c:v>65122</c:v>
                </c:pt>
                <c:pt idx="130">
                  <c:v>69910</c:v>
                </c:pt>
                <c:pt idx="131">
                  <c:v>39845</c:v>
                </c:pt>
                <c:pt idx="132">
                  <c:v>57840</c:v>
                </c:pt>
                <c:pt idx="133">
                  <c:v>3600</c:v>
                </c:pt>
                <c:pt idx="134">
                  <c:v>163176</c:v>
                </c:pt>
                <c:pt idx="135">
                  <c:v>88440</c:v>
                </c:pt>
                <c:pt idx="136">
                  <c:v>18480</c:v>
                </c:pt>
                <c:pt idx="137">
                  <c:v>53472</c:v>
                </c:pt>
                <c:pt idx="138">
                  <c:v>11040</c:v>
                </c:pt>
                <c:pt idx="139">
                  <c:v>14765</c:v>
                </c:pt>
                <c:pt idx="140">
                  <c:v>45960</c:v>
                </c:pt>
                <c:pt idx="141">
                  <c:v>10800</c:v>
                </c:pt>
                <c:pt idx="142">
                  <c:v>14400</c:v>
                </c:pt>
                <c:pt idx="143">
                  <c:v>3600</c:v>
                </c:pt>
                <c:pt idx="144">
                  <c:v>3720</c:v>
                </c:pt>
                <c:pt idx="145">
                  <c:v>4464</c:v>
                </c:pt>
                <c:pt idx="146">
                  <c:v>15624</c:v>
                </c:pt>
                <c:pt idx="147">
                  <c:v>5400</c:v>
                </c:pt>
                <c:pt idx="148">
                  <c:v>7440</c:v>
                </c:pt>
                <c:pt idx="149">
                  <c:v>14880</c:v>
                </c:pt>
                <c:pt idx="150">
                  <c:v>12387</c:v>
                </c:pt>
                <c:pt idx="151">
                  <c:v>9840</c:v>
                </c:pt>
                <c:pt idx="152">
                  <c:v>37450</c:v>
                </c:pt>
                <c:pt idx="153">
                  <c:v>272640</c:v>
                </c:pt>
                <c:pt idx="154">
                  <c:v>7200</c:v>
                </c:pt>
                <c:pt idx="155">
                  <c:v>14770</c:v>
                </c:pt>
                <c:pt idx="156">
                  <c:v>237495</c:v>
                </c:pt>
                <c:pt idx="157">
                  <c:v>22350</c:v>
                </c:pt>
                <c:pt idx="158">
                  <c:v>165435</c:v>
                </c:pt>
                <c:pt idx="159">
                  <c:v>25565</c:v>
                </c:pt>
                <c:pt idx="160">
                  <c:v>126840</c:v>
                </c:pt>
                <c:pt idx="161">
                  <c:v>294672</c:v>
                </c:pt>
                <c:pt idx="162">
                  <c:v>61795</c:v>
                </c:pt>
                <c:pt idx="163">
                  <c:v>160430</c:v>
                </c:pt>
                <c:pt idx="164">
                  <c:v>223555</c:v>
                </c:pt>
                <c:pt idx="165">
                  <c:v>239111</c:v>
                </c:pt>
                <c:pt idx="166">
                  <c:v>146184</c:v>
                </c:pt>
                <c:pt idx="167">
                  <c:v>151934</c:v>
                </c:pt>
                <c:pt idx="168">
                  <c:v>131400</c:v>
                </c:pt>
                <c:pt idx="169">
                  <c:v>54960</c:v>
                </c:pt>
                <c:pt idx="170">
                  <c:v>316045</c:v>
                </c:pt>
                <c:pt idx="171">
                  <c:v>43800</c:v>
                </c:pt>
                <c:pt idx="172">
                  <c:v>7440</c:v>
                </c:pt>
                <c:pt idx="173">
                  <c:v>140299</c:v>
                </c:pt>
                <c:pt idx="174">
                  <c:v>17510</c:v>
                </c:pt>
                <c:pt idx="175">
                  <c:v>6720</c:v>
                </c:pt>
                <c:pt idx="176">
                  <c:v>44491</c:v>
                </c:pt>
                <c:pt idx="177">
                  <c:v>55155</c:v>
                </c:pt>
                <c:pt idx="178">
                  <c:v>142814</c:v>
                </c:pt>
                <c:pt idx="179">
                  <c:v>35918</c:v>
                </c:pt>
                <c:pt idx="180">
                  <c:v>123374</c:v>
                </c:pt>
                <c:pt idx="181">
                  <c:v>14400</c:v>
                </c:pt>
                <c:pt idx="182">
                  <c:v>18000</c:v>
                </c:pt>
                <c:pt idx="183">
                  <c:v>18720</c:v>
                </c:pt>
                <c:pt idx="184">
                  <c:v>36000</c:v>
                </c:pt>
                <c:pt idx="185">
                  <c:v>7440</c:v>
                </c:pt>
                <c:pt idx="186">
                  <c:v>7440</c:v>
                </c:pt>
                <c:pt idx="187">
                  <c:v>40920</c:v>
                </c:pt>
                <c:pt idx="188">
                  <c:v>18600</c:v>
                </c:pt>
                <c:pt idx="189">
                  <c:v>113520</c:v>
                </c:pt>
                <c:pt idx="190">
                  <c:v>87360</c:v>
                </c:pt>
                <c:pt idx="191">
                  <c:v>3600</c:v>
                </c:pt>
                <c:pt idx="192">
                  <c:v>105360</c:v>
                </c:pt>
                <c:pt idx="193">
                  <c:v>131880</c:v>
                </c:pt>
                <c:pt idx="194">
                  <c:v>57048</c:v>
                </c:pt>
                <c:pt idx="195">
                  <c:v>84965</c:v>
                </c:pt>
                <c:pt idx="196">
                  <c:v>34104</c:v>
                </c:pt>
                <c:pt idx="197">
                  <c:v>40920</c:v>
                </c:pt>
                <c:pt idx="198">
                  <c:v>151450</c:v>
                </c:pt>
                <c:pt idx="199">
                  <c:v>156923</c:v>
                </c:pt>
                <c:pt idx="200">
                  <c:v>124916</c:v>
                </c:pt>
                <c:pt idx="201">
                  <c:v>222703</c:v>
                </c:pt>
                <c:pt idx="202">
                  <c:v>58685</c:v>
                </c:pt>
                <c:pt idx="203">
                  <c:v>14400</c:v>
                </c:pt>
                <c:pt idx="204">
                  <c:v>103366</c:v>
                </c:pt>
                <c:pt idx="205">
                  <c:v>32890</c:v>
                </c:pt>
                <c:pt idx="206">
                  <c:v>227290</c:v>
                </c:pt>
                <c:pt idx="207">
                  <c:v>458153</c:v>
                </c:pt>
                <c:pt idx="208">
                  <c:v>413638</c:v>
                </c:pt>
                <c:pt idx="209">
                  <c:v>138097</c:v>
                </c:pt>
                <c:pt idx="210">
                  <c:v>478670</c:v>
                </c:pt>
                <c:pt idx="211">
                  <c:v>365086</c:v>
                </c:pt>
                <c:pt idx="212">
                  <c:v>263891</c:v>
                </c:pt>
                <c:pt idx="213">
                  <c:v>107256</c:v>
                </c:pt>
                <c:pt idx="214">
                  <c:v>230531</c:v>
                </c:pt>
                <c:pt idx="215">
                  <c:v>175310</c:v>
                </c:pt>
                <c:pt idx="216">
                  <c:v>76944</c:v>
                </c:pt>
                <c:pt idx="217">
                  <c:v>192498</c:v>
                </c:pt>
                <c:pt idx="218">
                  <c:v>88915</c:v>
                </c:pt>
                <c:pt idx="219">
                  <c:v>164126</c:v>
                </c:pt>
                <c:pt idx="220">
                  <c:v>336492</c:v>
                </c:pt>
                <c:pt idx="221">
                  <c:v>303555</c:v>
                </c:pt>
                <c:pt idx="222">
                  <c:v>70387</c:v>
                </c:pt>
                <c:pt idx="223">
                  <c:v>84230</c:v>
                </c:pt>
                <c:pt idx="224">
                  <c:v>58680</c:v>
                </c:pt>
                <c:pt idx="225">
                  <c:v>105250</c:v>
                </c:pt>
                <c:pt idx="226">
                  <c:v>252474</c:v>
                </c:pt>
                <c:pt idx="227">
                  <c:v>267912</c:v>
                </c:pt>
                <c:pt idx="228">
                  <c:v>162316</c:v>
                </c:pt>
                <c:pt idx="229">
                  <c:v>89796</c:v>
                </c:pt>
                <c:pt idx="230">
                  <c:v>225093</c:v>
                </c:pt>
                <c:pt idx="231">
                  <c:v>147408</c:v>
                </c:pt>
                <c:pt idx="232">
                  <c:v>209903</c:v>
                </c:pt>
                <c:pt idx="233">
                  <c:v>222615</c:v>
                </c:pt>
                <c:pt idx="234">
                  <c:v>337205</c:v>
                </c:pt>
                <c:pt idx="235">
                  <c:v>131040</c:v>
                </c:pt>
                <c:pt idx="236">
                  <c:v>55080</c:v>
                </c:pt>
                <c:pt idx="237">
                  <c:v>40085</c:v>
                </c:pt>
                <c:pt idx="238">
                  <c:v>108360</c:v>
                </c:pt>
                <c:pt idx="239">
                  <c:v>47160</c:v>
                </c:pt>
                <c:pt idx="240">
                  <c:v>222600</c:v>
                </c:pt>
                <c:pt idx="241">
                  <c:v>527477</c:v>
                </c:pt>
                <c:pt idx="242">
                  <c:v>197880</c:v>
                </c:pt>
                <c:pt idx="243">
                  <c:v>58560</c:v>
                </c:pt>
                <c:pt idx="244">
                  <c:v>47520</c:v>
                </c:pt>
                <c:pt idx="245">
                  <c:v>105504</c:v>
                </c:pt>
                <c:pt idx="246">
                  <c:v>102576</c:v>
                </c:pt>
                <c:pt idx="247">
                  <c:v>69720</c:v>
                </c:pt>
                <c:pt idx="248">
                  <c:v>19968</c:v>
                </c:pt>
                <c:pt idx="249">
                  <c:v>48000</c:v>
                </c:pt>
                <c:pt idx="250">
                  <c:v>201490</c:v>
                </c:pt>
                <c:pt idx="251">
                  <c:v>233530</c:v>
                </c:pt>
                <c:pt idx="252">
                  <c:v>62780</c:v>
                </c:pt>
                <c:pt idx="253">
                  <c:v>18485</c:v>
                </c:pt>
                <c:pt idx="254">
                  <c:v>44640</c:v>
                </c:pt>
                <c:pt idx="255">
                  <c:v>2880</c:v>
                </c:pt>
                <c:pt idx="256">
                  <c:v>52440</c:v>
                </c:pt>
                <c:pt idx="257">
                  <c:v>34560</c:v>
                </c:pt>
                <c:pt idx="258">
                  <c:v>62045</c:v>
                </c:pt>
                <c:pt idx="259">
                  <c:v>8940</c:v>
                </c:pt>
                <c:pt idx="260">
                  <c:v>49655</c:v>
                </c:pt>
                <c:pt idx="261">
                  <c:v>80920</c:v>
                </c:pt>
                <c:pt idx="262">
                  <c:v>264070</c:v>
                </c:pt>
                <c:pt idx="263">
                  <c:v>199180</c:v>
                </c:pt>
                <c:pt idx="264">
                  <c:v>145900</c:v>
                </c:pt>
                <c:pt idx="265">
                  <c:v>157520</c:v>
                </c:pt>
                <c:pt idx="266">
                  <c:v>143385</c:v>
                </c:pt>
                <c:pt idx="267">
                  <c:v>287221</c:v>
                </c:pt>
                <c:pt idx="268">
                  <c:v>224698</c:v>
                </c:pt>
                <c:pt idx="269">
                  <c:v>188183</c:v>
                </c:pt>
                <c:pt idx="270">
                  <c:v>171700</c:v>
                </c:pt>
                <c:pt idx="271">
                  <c:v>76660</c:v>
                </c:pt>
                <c:pt idx="272">
                  <c:v>12648</c:v>
                </c:pt>
                <c:pt idx="273">
                  <c:v>80745</c:v>
                </c:pt>
                <c:pt idx="274">
                  <c:v>232886</c:v>
                </c:pt>
                <c:pt idx="275">
                  <c:v>18763</c:v>
                </c:pt>
                <c:pt idx="276">
                  <c:v>206547</c:v>
                </c:pt>
                <c:pt idx="277">
                  <c:v>179705</c:v>
                </c:pt>
                <c:pt idx="278">
                  <c:v>61881</c:v>
                </c:pt>
                <c:pt idx="279">
                  <c:v>82673</c:v>
                </c:pt>
                <c:pt idx="280">
                  <c:v>87247</c:v>
                </c:pt>
                <c:pt idx="281">
                  <c:v>29722</c:v>
                </c:pt>
                <c:pt idx="282">
                  <c:v>4458</c:v>
                </c:pt>
                <c:pt idx="283">
                  <c:v>27940</c:v>
                </c:pt>
                <c:pt idx="284">
                  <c:v>27127</c:v>
                </c:pt>
                <c:pt idx="285">
                  <c:v>62112</c:v>
                </c:pt>
                <c:pt idx="286">
                  <c:v>2160</c:v>
                </c:pt>
                <c:pt idx="287">
                  <c:v>110304</c:v>
                </c:pt>
                <c:pt idx="288">
                  <c:v>60773</c:v>
                </c:pt>
                <c:pt idx="289">
                  <c:v>105110</c:v>
                </c:pt>
                <c:pt idx="290">
                  <c:v>25181</c:v>
                </c:pt>
                <c:pt idx="291">
                  <c:v>40512</c:v>
                </c:pt>
                <c:pt idx="292">
                  <c:v>58368</c:v>
                </c:pt>
                <c:pt idx="293">
                  <c:v>102720</c:v>
                </c:pt>
                <c:pt idx="294">
                  <c:v>7200</c:v>
                </c:pt>
                <c:pt idx="295">
                  <c:v>242818</c:v>
                </c:pt>
                <c:pt idx="296">
                  <c:v>98525</c:v>
                </c:pt>
                <c:pt idx="297">
                  <c:v>25805</c:v>
                </c:pt>
                <c:pt idx="298">
                  <c:v>14760</c:v>
                </c:pt>
                <c:pt idx="299">
                  <c:v>81456</c:v>
                </c:pt>
                <c:pt idx="300">
                  <c:v>68285</c:v>
                </c:pt>
                <c:pt idx="301">
                  <c:v>8184</c:v>
                </c:pt>
                <c:pt idx="302">
                  <c:v>74983</c:v>
                </c:pt>
                <c:pt idx="303">
                  <c:v>14136</c:v>
                </c:pt>
                <c:pt idx="304">
                  <c:v>43095</c:v>
                </c:pt>
                <c:pt idx="305">
                  <c:v>26640</c:v>
                </c:pt>
                <c:pt idx="306">
                  <c:v>9560</c:v>
                </c:pt>
                <c:pt idx="307">
                  <c:v>51610</c:v>
                </c:pt>
                <c:pt idx="308">
                  <c:v>92295</c:v>
                </c:pt>
                <c:pt idx="309">
                  <c:v>38380</c:v>
                </c:pt>
                <c:pt idx="310">
                  <c:v>9685</c:v>
                </c:pt>
                <c:pt idx="311">
                  <c:v>166990</c:v>
                </c:pt>
                <c:pt idx="312">
                  <c:v>267160</c:v>
                </c:pt>
                <c:pt idx="313">
                  <c:v>292625</c:v>
                </c:pt>
                <c:pt idx="314">
                  <c:v>547749</c:v>
                </c:pt>
                <c:pt idx="315">
                  <c:v>582390</c:v>
                </c:pt>
                <c:pt idx="316">
                  <c:v>215585</c:v>
                </c:pt>
                <c:pt idx="317">
                  <c:v>91320</c:v>
                </c:pt>
                <c:pt idx="318">
                  <c:v>134376</c:v>
                </c:pt>
                <c:pt idx="319">
                  <c:v>337128</c:v>
                </c:pt>
                <c:pt idx="320">
                  <c:v>167673</c:v>
                </c:pt>
                <c:pt idx="321">
                  <c:v>427895</c:v>
                </c:pt>
                <c:pt idx="322">
                  <c:v>153490</c:v>
                </c:pt>
                <c:pt idx="323">
                  <c:v>148912</c:v>
                </c:pt>
                <c:pt idx="324">
                  <c:v>146945</c:v>
                </c:pt>
                <c:pt idx="325">
                  <c:v>218880</c:v>
                </c:pt>
                <c:pt idx="326">
                  <c:v>287760</c:v>
                </c:pt>
                <c:pt idx="327">
                  <c:v>279175</c:v>
                </c:pt>
                <c:pt idx="328">
                  <c:v>55070</c:v>
                </c:pt>
                <c:pt idx="329">
                  <c:v>317336</c:v>
                </c:pt>
                <c:pt idx="330">
                  <c:v>3715</c:v>
                </c:pt>
                <c:pt idx="331">
                  <c:v>213245</c:v>
                </c:pt>
                <c:pt idx="332">
                  <c:v>125060</c:v>
                </c:pt>
                <c:pt idx="333">
                  <c:v>164645</c:v>
                </c:pt>
                <c:pt idx="334">
                  <c:v>68520</c:v>
                </c:pt>
                <c:pt idx="335">
                  <c:v>24293</c:v>
                </c:pt>
                <c:pt idx="336">
                  <c:v>105490</c:v>
                </c:pt>
                <c:pt idx="337">
                  <c:v>22080</c:v>
                </c:pt>
                <c:pt idx="338">
                  <c:v>33120</c:v>
                </c:pt>
                <c:pt idx="339">
                  <c:v>98856</c:v>
                </c:pt>
                <c:pt idx="340">
                  <c:v>219577</c:v>
                </c:pt>
                <c:pt idx="341">
                  <c:v>171385</c:v>
                </c:pt>
                <c:pt idx="342">
                  <c:v>15456</c:v>
                </c:pt>
                <c:pt idx="343">
                  <c:v>2208</c:v>
                </c:pt>
                <c:pt idx="344">
                  <c:v>13177</c:v>
                </c:pt>
                <c:pt idx="345">
                  <c:v>100778</c:v>
                </c:pt>
                <c:pt idx="346">
                  <c:v>54792</c:v>
                </c:pt>
                <c:pt idx="347">
                  <c:v>25565</c:v>
                </c:pt>
                <c:pt idx="348">
                  <c:v>17620</c:v>
                </c:pt>
                <c:pt idx="349">
                  <c:v>73354</c:v>
                </c:pt>
                <c:pt idx="350">
                  <c:v>53209</c:v>
                </c:pt>
                <c:pt idx="351">
                  <c:v>60826</c:v>
                </c:pt>
                <c:pt idx="352">
                  <c:v>104554</c:v>
                </c:pt>
                <c:pt idx="353">
                  <c:v>81149</c:v>
                </c:pt>
                <c:pt idx="354">
                  <c:v>52560</c:v>
                </c:pt>
                <c:pt idx="355">
                  <c:v>46185</c:v>
                </c:pt>
                <c:pt idx="356">
                  <c:v>17568</c:v>
                </c:pt>
                <c:pt idx="357">
                  <c:v>180054</c:v>
                </c:pt>
                <c:pt idx="358">
                  <c:v>17544</c:v>
                </c:pt>
                <c:pt idx="359">
                  <c:v>8784</c:v>
                </c:pt>
                <c:pt idx="360">
                  <c:v>43848</c:v>
                </c:pt>
                <c:pt idx="361">
                  <c:v>119365</c:v>
                </c:pt>
                <c:pt idx="362">
                  <c:v>130780</c:v>
                </c:pt>
                <c:pt idx="363">
                  <c:v>45587</c:v>
                </c:pt>
                <c:pt idx="364">
                  <c:v>52560</c:v>
                </c:pt>
                <c:pt idx="365">
                  <c:v>10795</c:v>
                </c:pt>
                <c:pt idx="366">
                  <c:v>43680</c:v>
                </c:pt>
                <c:pt idx="367">
                  <c:v>52704</c:v>
                </c:pt>
                <c:pt idx="368">
                  <c:v>22290</c:v>
                </c:pt>
                <c:pt idx="369">
                  <c:v>11040</c:v>
                </c:pt>
                <c:pt idx="370">
                  <c:v>11045</c:v>
                </c:pt>
                <c:pt idx="371">
                  <c:v>43920</c:v>
                </c:pt>
                <c:pt idx="372">
                  <c:v>87840</c:v>
                </c:pt>
                <c:pt idx="373">
                  <c:v>90048</c:v>
                </c:pt>
                <c:pt idx="374">
                  <c:v>8760</c:v>
                </c:pt>
                <c:pt idx="375">
                  <c:v>149227</c:v>
                </c:pt>
                <c:pt idx="376">
                  <c:v>43920</c:v>
                </c:pt>
                <c:pt idx="377">
                  <c:v>18960</c:v>
                </c:pt>
                <c:pt idx="378">
                  <c:v>18360</c:v>
                </c:pt>
                <c:pt idx="379">
                  <c:v>51120</c:v>
                </c:pt>
                <c:pt idx="380">
                  <c:v>128262</c:v>
                </c:pt>
                <c:pt idx="381">
                  <c:v>29525</c:v>
                </c:pt>
                <c:pt idx="382">
                  <c:v>43920</c:v>
                </c:pt>
                <c:pt idx="383">
                  <c:v>38699</c:v>
                </c:pt>
                <c:pt idx="384">
                  <c:v>3600</c:v>
                </c:pt>
                <c:pt idx="385">
                  <c:v>43920</c:v>
                </c:pt>
                <c:pt idx="386">
                  <c:v>65520</c:v>
                </c:pt>
                <c:pt idx="387">
                  <c:v>43920</c:v>
                </c:pt>
                <c:pt idx="388">
                  <c:v>126107</c:v>
                </c:pt>
                <c:pt idx="389">
                  <c:v>63108</c:v>
                </c:pt>
                <c:pt idx="390">
                  <c:v>1490</c:v>
                </c:pt>
                <c:pt idx="391">
                  <c:v>47520</c:v>
                </c:pt>
                <c:pt idx="392">
                  <c:v>3600</c:v>
                </c:pt>
                <c:pt idx="393">
                  <c:v>51710</c:v>
                </c:pt>
                <c:pt idx="394">
                  <c:v>21168</c:v>
                </c:pt>
                <c:pt idx="395">
                  <c:v>194317</c:v>
                </c:pt>
                <c:pt idx="396">
                  <c:v>47640</c:v>
                </c:pt>
                <c:pt idx="397">
                  <c:v>29270</c:v>
                </c:pt>
                <c:pt idx="398">
                  <c:v>47560</c:v>
                </c:pt>
                <c:pt idx="399">
                  <c:v>14635</c:v>
                </c:pt>
                <c:pt idx="400">
                  <c:v>24904</c:v>
                </c:pt>
                <c:pt idx="401">
                  <c:v>51360</c:v>
                </c:pt>
                <c:pt idx="402">
                  <c:v>3720</c:v>
                </c:pt>
                <c:pt idx="403">
                  <c:v>21000</c:v>
                </c:pt>
                <c:pt idx="404">
                  <c:v>10440</c:v>
                </c:pt>
                <c:pt idx="405">
                  <c:v>10920</c:v>
                </c:pt>
                <c:pt idx="406">
                  <c:v>6960</c:v>
                </c:pt>
                <c:pt idx="407">
                  <c:v>43800</c:v>
                </c:pt>
                <c:pt idx="408">
                  <c:v>11045</c:v>
                </c:pt>
                <c:pt idx="409">
                  <c:v>11045</c:v>
                </c:pt>
                <c:pt idx="410">
                  <c:v>43800</c:v>
                </c:pt>
                <c:pt idx="411">
                  <c:v>39255</c:v>
                </c:pt>
                <c:pt idx="412">
                  <c:v>3600</c:v>
                </c:pt>
                <c:pt idx="413">
                  <c:v>17520</c:v>
                </c:pt>
                <c:pt idx="414">
                  <c:v>126720</c:v>
                </c:pt>
                <c:pt idx="415">
                  <c:v>183960</c:v>
                </c:pt>
                <c:pt idx="416">
                  <c:v>87600</c:v>
                </c:pt>
                <c:pt idx="417">
                  <c:v>26280</c:v>
                </c:pt>
                <c:pt idx="418">
                  <c:v>61320</c:v>
                </c:pt>
                <c:pt idx="419">
                  <c:v>26280</c:v>
                </c:pt>
                <c:pt idx="420">
                  <c:v>26280</c:v>
                </c:pt>
                <c:pt idx="421">
                  <c:v>26280</c:v>
                </c:pt>
                <c:pt idx="422">
                  <c:v>87600</c:v>
                </c:pt>
                <c:pt idx="423">
                  <c:v>35040</c:v>
                </c:pt>
                <c:pt idx="424">
                  <c:v>17520</c:v>
                </c:pt>
                <c:pt idx="425">
                  <c:v>62160</c:v>
                </c:pt>
                <c:pt idx="426">
                  <c:v>26280</c:v>
                </c:pt>
                <c:pt idx="427">
                  <c:v>111875</c:v>
                </c:pt>
                <c:pt idx="428">
                  <c:v>341135</c:v>
                </c:pt>
                <c:pt idx="429">
                  <c:v>75040</c:v>
                </c:pt>
                <c:pt idx="430">
                  <c:v>170234</c:v>
                </c:pt>
                <c:pt idx="431">
                  <c:v>74800</c:v>
                </c:pt>
                <c:pt idx="432">
                  <c:v>193053</c:v>
                </c:pt>
                <c:pt idx="433">
                  <c:v>108555</c:v>
                </c:pt>
                <c:pt idx="434">
                  <c:v>71695</c:v>
                </c:pt>
                <c:pt idx="435">
                  <c:v>89680</c:v>
                </c:pt>
                <c:pt idx="436">
                  <c:v>342375</c:v>
                </c:pt>
                <c:pt idx="437">
                  <c:v>14165</c:v>
                </c:pt>
                <c:pt idx="438">
                  <c:v>30725</c:v>
                </c:pt>
                <c:pt idx="439">
                  <c:v>29880</c:v>
                </c:pt>
                <c:pt idx="440">
                  <c:v>100680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6CA-4F6D-822E-DD575F841D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14700864"/>
        <c:axId val="514698896"/>
      </c:areaChart>
      <c:scatterChart>
        <c:scatterStyle val="lineMarker"/>
        <c:varyColors val="0"/>
        <c:ser>
          <c:idx val="1"/>
          <c:order val="1"/>
          <c:tx>
            <c:v>Heti átlagár [€/MWh]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3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strRef>
              <c:f>Munka3!$A$2:$A$442</c:f>
              <c:strCache>
                <c:ptCount val="441"/>
                <c:pt idx="0">
                  <c:v>WK-29-2011</c:v>
                </c:pt>
                <c:pt idx="1">
                  <c:v>WK-30-2011</c:v>
                </c:pt>
                <c:pt idx="2">
                  <c:v>WK-31-2011</c:v>
                </c:pt>
                <c:pt idx="3">
                  <c:v>WK-32-2011</c:v>
                </c:pt>
                <c:pt idx="4">
                  <c:v>WK-33-2011</c:v>
                </c:pt>
                <c:pt idx="5">
                  <c:v>WK-34-2011</c:v>
                </c:pt>
                <c:pt idx="6">
                  <c:v>WK-36-2011</c:v>
                </c:pt>
                <c:pt idx="7">
                  <c:v>WK-37-2011</c:v>
                </c:pt>
                <c:pt idx="8">
                  <c:v>WK-38-2011</c:v>
                </c:pt>
                <c:pt idx="9">
                  <c:v>WK-40-2011</c:v>
                </c:pt>
                <c:pt idx="10">
                  <c:v>WK-41-2011</c:v>
                </c:pt>
                <c:pt idx="11">
                  <c:v>WK-42-2011</c:v>
                </c:pt>
                <c:pt idx="12">
                  <c:v>WK-43-2011</c:v>
                </c:pt>
                <c:pt idx="13">
                  <c:v>WK-44-2011</c:v>
                </c:pt>
                <c:pt idx="14">
                  <c:v>WK-45-2011</c:v>
                </c:pt>
                <c:pt idx="15">
                  <c:v>WK-46-2011</c:v>
                </c:pt>
                <c:pt idx="16">
                  <c:v>WK-47-2011</c:v>
                </c:pt>
                <c:pt idx="17">
                  <c:v>WK-48-2011</c:v>
                </c:pt>
                <c:pt idx="18">
                  <c:v>WK-49-2011</c:v>
                </c:pt>
                <c:pt idx="19">
                  <c:v>WK-50-2011</c:v>
                </c:pt>
                <c:pt idx="20">
                  <c:v>WK-51-2011</c:v>
                </c:pt>
                <c:pt idx="21">
                  <c:v>WK-01-2012</c:v>
                </c:pt>
                <c:pt idx="22">
                  <c:v>WK-02-2012</c:v>
                </c:pt>
                <c:pt idx="23">
                  <c:v>WK-03-2012</c:v>
                </c:pt>
                <c:pt idx="24">
                  <c:v>WK-04-2012</c:v>
                </c:pt>
                <c:pt idx="25">
                  <c:v>WK-05-2012</c:v>
                </c:pt>
                <c:pt idx="26">
                  <c:v>WK-06-2012</c:v>
                </c:pt>
                <c:pt idx="27">
                  <c:v>WK-07-2012</c:v>
                </c:pt>
                <c:pt idx="28">
                  <c:v>WK-08-2012</c:v>
                </c:pt>
                <c:pt idx="29">
                  <c:v>WK-09-2012</c:v>
                </c:pt>
                <c:pt idx="30">
                  <c:v>WK-10-2012</c:v>
                </c:pt>
                <c:pt idx="31">
                  <c:v>WK-11-2012</c:v>
                </c:pt>
                <c:pt idx="32">
                  <c:v>WK-12-2012</c:v>
                </c:pt>
                <c:pt idx="33">
                  <c:v>WK-13-2012</c:v>
                </c:pt>
                <c:pt idx="34">
                  <c:v>WK-14-2012</c:v>
                </c:pt>
                <c:pt idx="35">
                  <c:v>WK-15-2012</c:v>
                </c:pt>
                <c:pt idx="36">
                  <c:v>WK-16-2012</c:v>
                </c:pt>
                <c:pt idx="37">
                  <c:v>WK-17-2012</c:v>
                </c:pt>
                <c:pt idx="38">
                  <c:v>WK-18-2012</c:v>
                </c:pt>
                <c:pt idx="39">
                  <c:v>WK-19-2012</c:v>
                </c:pt>
                <c:pt idx="40">
                  <c:v>WK-21-2012</c:v>
                </c:pt>
                <c:pt idx="41">
                  <c:v>WK-22-2012</c:v>
                </c:pt>
                <c:pt idx="42">
                  <c:v>WK-23-2012</c:v>
                </c:pt>
                <c:pt idx="43">
                  <c:v>WK-24-2012</c:v>
                </c:pt>
                <c:pt idx="44">
                  <c:v>WK-25-2012</c:v>
                </c:pt>
                <c:pt idx="45">
                  <c:v>WK-26-2012</c:v>
                </c:pt>
                <c:pt idx="46">
                  <c:v>WK-27-2012</c:v>
                </c:pt>
                <c:pt idx="47">
                  <c:v>WK-28-2012</c:v>
                </c:pt>
                <c:pt idx="48">
                  <c:v>WK-29-2012</c:v>
                </c:pt>
                <c:pt idx="49">
                  <c:v>WK-30-2012</c:v>
                </c:pt>
                <c:pt idx="50">
                  <c:v>WK-31-2012</c:v>
                </c:pt>
                <c:pt idx="51">
                  <c:v>WK-32-2012</c:v>
                </c:pt>
                <c:pt idx="52">
                  <c:v>WK-33-2012</c:v>
                </c:pt>
                <c:pt idx="53">
                  <c:v>WK-34-2012</c:v>
                </c:pt>
                <c:pt idx="54">
                  <c:v>WK-35-2012</c:v>
                </c:pt>
                <c:pt idx="55">
                  <c:v>WK-36-2012</c:v>
                </c:pt>
                <c:pt idx="56">
                  <c:v>WK-37-2012</c:v>
                </c:pt>
                <c:pt idx="57">
                  <c:v>WK-38-2012</c:v>
                </c:pt>
                <c:pt idx="58">
                  <c:v>WK-39-2012</c:v>
                </c:pt>
                <c:pt idx="59">
                  <c:v>WK-40-2012</c:v>
                </c:pt>
                <c:pt idx="60">
                  <c:v>WK-41-2012</c:v>
                </c:pt>
                <c:pt idx="61">
                  <c:v>WK-42-2012</c:v>
                </c:pt>
                <c:pt idx="62">
                  <c:v>WK-43-2012</c:v>
                </c:pt>
                <c:pt idx="63">
                  <c:v>WK-44-2012</c:v>
                </c:pt>
                <c:pt idx="64">
                  <c:v>WK-45-2012</c:v>
                </c:pt>
                <c:pt idx="65">
                  <c:v>WK-46-2012</c:v>
                </c:pt>
                <c:pt idx="66">
                  <c:v>WK-47-2012</c:v>
                </c:pt>
                <c:pt idx="67">
                  <c:v>WK-48-2012</c:v>
                </c:pt>
                <c:pt idx="68">
                  <c:v>WK-49-2012</c:v>
                </c:pt>
                <c:pt idx="69">
                  <c:v>WK-50-2012</c:v>
                </c:pt>
                <c:pt idx="70">
                  <c:v>WK-51-2012</c:v>
                </c:pt>
                <c:pt idx="71">
                  <c:v>WK-02-2013</c:v>
                </c:pt>
                <c:pt idx="72">
                  <c:v>WK-03-2013</c:v>
                </c:pt>
                <c:pt idx="73">
                  <c:v>WK-04-2013</c:v>
                </c:pt>
                <c:pt idx="74">
                  <c:v>WK-05-2013</c:v>
                </c:pt>
                <c:pt idx="75">
                  <c:v>WK-06-2013</c:v>
                </c:pt>
                <c:pt idx="76">
                  <c:v>WK-07-2013</c:v>
                </c:pt>
                <c:pt idx="77">
                  <c:v>WK-08-2013</c:v>
                </c:pt>
                <c:pt idx="78">
                  <c:v>WK-09-2013</c:v>
                </c:pt>
                <c:pt idx="79">
                  <c:v>WK-10-2013</c:v>
                </c:pt>
                <c:pt idx="80">
                  <c:v>WK-11-2013</c:v>
                </c:pt>
                <c:pt idx="81">
                  <c:v>WK-12-2013</c:v>
                </c:pt>
                <c:pt idx="82">
                  <c:v>WK-13-2013</c:v>
                </c:pt>
                <c:pt idx="83">
                  <c:v>WK-14-2013</c:v>
                </c:pt>
                <c:pt idx="84">
                  <c:v>WK-15-2013</c:v>
                </c:pt>
                <c:pt idx="85">
                  <c:v>WK-16-2013</c:v>
                </c:pt>
                <c:pt idx="86">
                  <c:v>WK-17-2013</c:v>
                </c:pt>
                <c:pt idx="87">
                  <c:v>WK-18-2013</c:v>
                </c:pt>
                <c:pt idx="88">
                  <c:v>WK-19-2013</c:v>
                </c:pt>
                <c:pt idx="89">
                  <c:v>WK-20-2013</c:v>
                </c:pt>
                <c:pt idx="90">
                  <c:v>WK-21-2013</c:v>
                </c:pt>
                <c:pt idx="91">
                  <c:v>WK-22-2013</c:v>
                </c:pt>
                <c:pt idx="92">
                  <c:v>WK-23-2013</c:v>
                </c:pt>
                <c:pt idx="93">
                  <c:v>WK-24-2013</c:v>
                </c:pt>
                <c:pt idx="94">
                  <c:v>WK-25-2013</c:v>
                </c:pt>
                <c:pt idx="95">
                  <c:v>WK-26-2013</c:v>
                </c:pt>
                <c:pt idx="96">
                  <c:v>WK-27-2013</c:v>
                </c:pt>
                <c:pt idx="97">
                  <c:v>WK-28-2013</c:v>
                </c:pt>
                <c:pt idx="98">
                  <c:v>WK-29-2013</c:v>
                </c:pt>
                <c:pt idx="99">
                  <c:v>WK-30-2013</c:v>
                </c:pt>
                <c:pt idx="100">
                  <c:v>WK-31-2013</c:v>
                </c:pt>
                <c:pt idx="101">
                  <c:v>WK-32-2013</c:v>
                </c:pt>
                <c:pt idx="102">
                  <c:v>WK-33-2013</c:v>
                </c:pt>
                <c:pt idx="103">
                  <c:v>WK-34-2013</c:v>
                </c:pt>
                <c:pt idx="104">
                  <c:v>WK-35-2013</c:v>
                </c:pt>
                <c:pt idx="105">
                  <c:v>WK-36-2013</c:v>
                </c:pt>
                <c:pt idx="106">
                  <c:v>WK-37-2013</c:v>
                </c:pt>
                <c:pt idx="107">
                  <c:v>WK-38-2013</c:v>
                </c:pt>
                <c:pt idx="108">
                  <c:v>WK-39-2013</c:v>
                </c:pt>
                <c:pt idx="109">
                  <c:v>WK-40-2013</c:v>
                </c:pt>
                <c:pt idx="110">
                  <c:v>WK-41-2013</c:v>
                </c:pt>
                <c:pt idx="111">
                  <c:v>WK-42-2013</c:v>
                </c:pt>
                <c:pt idx="112">
                  <c:v>WK-43-2013</c:v>
                </c:pt>
                <c:pt idx="113">
                  <c:v>WK-44-2013</c:v>
                </c:pt>
                <c:pt idx="114">
                  <c:v>WK-45-2013</c:v>
                </c:pt>
                <c:pt idx="115">
                  <c:v>WK-46-2013</c:v>
                </c:pt>
                <c:pt idx="116">
                  <c:v>WK-47-2013</c:v>
                </c:pt>
                <c:pt idx="117">
                  <c:v>WK-48-2013</c:v>
                </c:pt>
                <c:pt idx="118">
                  <c:v>WK-49-2013</c:v>
                </c:pt>
                <c:pt idx="119">
                  <c:v>WK-50-2013</c:v>
                </c:pt>
                <c:pt idx="120">
                  <c:v>WK-51-2013</c:v>
                </c:pt>
                <c:pt idx="121">
                  <c:v>WK-52-2013</c:v>
                </c:pt>
                <c:pt idx="122">
                  <c:v>WK-01-2014</c:v>
                </c:pt>
                <c:pt idx="123">
                  <c:v>WK-02-2014</c:v>
                </c:pt>
                <c:pt idx="124">
                  <c:v>WK-03-2014</c:v>
                </c:pt>
                <c:pt idx="125">
                  <c:v>WK-04-2014</c:v>
                </c:pt>
                <c:pt idx="126">
                  <c:v>WK-05-2014</c:v>
                </c:pt>
                <c:pt idx="127">
                  <c:v>WK-06-2014</c:v>
                </c:pt>
                <c:pt idx="128">
                  <c:v>WK-07-2014</c:v>
                </c:pt>
                <c:pt idx="129">
                  <c:v>WK-08-2014</c:v>
                </c:pt>
                <c:pt idx="130">
                  <c:v>WK-09-2014</c:v>
                </c:pt>
                <c:pt idx="131">
                  <c:v>WK-10-2014</c:v>
                </c:pt>
                <c:pt idx="132">
                  <c:v>WK-11-2014</c:v>
                </c:pt>
                <c:pt idx="133">
                  <c:v>WK-12-2014</c:v>
                </c:pt>
                <c:pt idx="134">
                  <c:v>WK-13-2014</c:v>
                </c:pt>
                <c:pt idx="135">
                  <c:v>WK-14-2014</c:v>
                </c:pt>
                <c:pt idx="136">
                  <c:v>WK-15-2014</c:v>
                </c:pt>
                <c:pt idx="137">
                  <c:v>WK-16-2014</c:v>
                </c:pt>
                <c:pt idx="138">
                  <c:v>WK-17-2014</c:v>
                </c:pt>
                <c:pt idx="139">
                  <c:v>WK-18-2014</c:v>
                </c:pt>
                <c:pt idx="140">
                  <c:v>WK-19-2014</c:v>
                </c:pt>
                <c:pt idx="141">
                  <c:v>WK-20-2014</c:v>
                </c:pt>
                <c:pt idx="142">
                  <c:v>WK-21-2014</c:v>
                </c:pt>
                <c:pt idx="143">
                  <c:v>WK-22-2014</c:v>
                </c:pt>
                <c:pt idx="144">
                  <c:v>WK-24-2014</c:v>
                </c:pt>
                <c:pt idx="145">
                  <c:v>WK-25-2014</c:v>
                </c:pt>
                <c:pt idx="146">
                  <c:v>WK-26-2014</c:v>
                </c:pt>
                <c:pt idx="147">
                  <c:v>WK-27-2014</c:v>
                </c:pt>
                <c:pt idx="148">
                  <c:v>WK-29-2014</c:v>
                </c:pt>
                <c:pt idx="149">
                  <c:v>WK-30-2014</c:v>
                </c:pt>
                <c:pt idx="150">
                  <c:v>WK-31-2014</c:v>
                </c:pt>
                <c:pt idx="151">
                  <c:v>WK-32-2014</c:v>
                </c:pt>
                <c:pt idx="152">
                  <c:v>WK-33-2014</c:v>
                </c:pt>
                <c:pt idx="153">
                  <c:v>WK-34-2014</c:v>
                </c:pt>
                <c:pt idx="154">
                  <c:v>WK-35-2014</c:v>
                </c:pt>
                <c:pt idx="155">
                  <c:v>WK-36-2014</c:v>
                </c:pt>
                <c:pt idx="156">
                  <c:v>WK-37-2014</c:v>
                </c:pt>
                <c:pt idx="157">
                  <c:v>WK-38-2014</c:v>
                </c:pt>
                <c:pt idx="158">
                  <c:v>WK-39-2014</c:v>
                </c:pt>
                <c:pt idx="159">
                  <c:v>WK-40-2014</c:v>
                </c:pt>
                <c:pt idx="160">
                  <c:v>WK-41-2014</c:v>
                </c:pt>
                <c:pt idx="161">
                  <c:v>WK-42-2014</c:v>
                </c:pt>
                <c:pt idx="162">
                  <c:v>WK-43-2014</c:v>
                </c:pt>
                <c:pt idx="163">
                  <c:v>WK-44-2014</c:v>
                </c:pt>
                <c:pt idx="164">
                  <c:v>WK-45-2014</c:v>
                </c:pt>
                <c:pt idx="165">
                  <c:v>WK-46-2014</c:v>
                </c:pt>
                <c:pt idx="166">
                  <c:v>WK-47-2014</c:v>
                </c:pt>
                <c:pt idx="167">
                  <c:v>WK-48-2014</c:v>
                </c:pt>
                <c:pt idx="168">
                  <c:v>WK-49-2014</c:v>
                </c:pt>
                <c:pt idx="169">
                  <c:v>WK-50-2014</c:v>
                </c:pt>
                <c:pt idx="170">
                  <c:v>WK-51-2014</c:v>
                </c:pt>
                <c:pt idx="171">
                  <c:v>WK-52-2014</c:v>
                </c:pt>
                <c:pt idx="172">
                  <c:v>WK-01-2015</c:v>
                </c:pt>
                <c:pt idx="173">
                  <c:v>WK-02-2015</c:v>
                </c:pt>
                <c:pt idx="174">
                  <c:v>WK-03-2015</c:v>
                </c:pt>
                <c:pt idx="175">
                  <c:v>WK-04-2015</c:v>
                </c:pt>
                <c:pt idx="176">
                  <c:v>WK-05-2015</c:v>
                </c:pt>
                <c:pt idx="177">
                  <c:v>WK-06-2015</c:v>
                </c:pt>
                <c:pt idx="178">
                  <c:v>WK-07-2015</c:v>
                </c:pt>
                <c:pt idx="179">
                  <c:v>WK-08-2015</c:v>
                </c:pt>
                <c:pt idx="180">
                  <c:v>WK-09-2015</c:v>
                </c:pt>
                <c:pt idx="181">
                  <c:v>WK-10-2015</c:v>
                </c:pt>
                <c:pt idx="182">
                  <c:v>WK-11-2015</c:v>
                </c:pt>
                <c:pt idx="183">
                  <c:v>WK-12-2015</c:v>
                </c:pt>
                <c:pt idx="184">
                  <c:v>WK-13-2015</c:v>
                </c:pt>
                <c:pt idx="185">
                  <c:v>WK-14-2015</c:v>
                </c:pt>
                <c:pt idx="186">
                  <c:v>WK-15-2015</c:v>
                </c:pt>
                <c:pt idx="187">
                  <c:v>WK-16-2015</c:v>
                </c:pt>
                <c:pt idx="188">
                  <c:v>WK-17-2015</c:v>
                </c:pt>
                <c:pt idx="189">
                  <c:v>WK-18-2015</c:v>
                </c:pt>
                <c:pt idx="190">
                  <c:v>WK-19-2015</c:v>
                </c:pt>
                <c:pt idx="191">
                  <c:v>WK-20-2015</c:v>
                </c:pt>
                <c:pt idx="192">
                  <c:v>WK-21-2015</c:v>
                </c:pt>
                <c:pt idx="193">
                  <c:v>WK-22-2015</c:v>
                </c:pt>
                <c:pt idx="194">
                  <c:v>WK-23-2015</c:v>
                </c:pt>
                <c:pt idx="195">
                  <c:v>WK-24-2015</c:v>
                </c:pt>
                <c:pt idx="196">
                  <c:v>WK-25-2015</c:v>
                </c:pt>
                <c:pt idx="197">
                  <c:v>WK-26-2015</c:v>
                </c:pt>
                <c:pt idx="198">
                  <c:v>WK-27-2015</c:v>
                </c:pt>
                <c:pt idx="199">
                  <c:v>WK-28-2015</c:v>
                </c:pt>
                <c:pt idx="200">
                  <c:v>WK-29-2015</c:v>
                </c:pt>
                <c:pt idx="201">
                  <c:v>WK-30-2015</c:v>
                </c:pt>
                <c:pt idx="202">
                  <c:v>WK-31-2015</c:v>
                </c:pt>
                <c:pt idx="203">
                  <c:v>WK-32-2015</c:v>
                </c:pt>
                <c:pt idx="204">
                  <c:v>WK-33-2015</c:v>
                </c:pt>
                <c:pt idx="205">
                  <c:v>WK-34-2015</c:v>
                </c:pt>
                <c:pt idx="206">
                  <c:v>WK-35-2015</c:v>
                </c:pt>
                <c:pt idx="207">
                  <c:v>WK-36-2015</c:v>
                </c:pt>
                <c:pt idx="208">
                  <c:v>WK-37-2015</c:v>
                </c:pt>
                <c:pt idx="209">
                  <c:v>WK-38-2015</c:v>
                </c:pt>
                <c:pt idx="210">
                  <c:v>WK-39-2015</c:v>
                </c:pt>
                <c:pt idx="211">
                  <c:v>WK-40-2015</c:v>
                </c:pt>
                <c:pt idx="212">
                  <c:v>WK-41-2015</c:v>
                </c:pt>
                <c:pt idx="213">
                  <c:v>WK-42-2015</c:v>
                </c:pt>
                <c:pt idx="214">
                  <c:v>WK-43-2015</c:v>
                </c:pt>
                <c:pt idx="215">
                  <c:v>WK-44-2015</c:v>
                </c:pt>
                <c:pt idx="216">
                  <c:v>WK-45-2015</c:v>
                </c:pt>
                <c:pt idx="217">
                  <c:v>WK-46-2015</c:v>
                </c:pt>
                <c:pt idx="218">
                  <c:v>WK-47-2015</c:v>
                </c:pt>
                <c:pt idx="219">
                  <c:v>WK-48-2015</c:v>
                </c:pt>
                <c:pt idx="220">
                  <c:v>WK-49-2015</c:v>
                </c:pt>
                <c:pt idx="221">
                  <c:v>WK-50-2015</c:v>
                </c:pt>
                <c:pt idx="222">
                  <c:v>WK-51-2015</c:v>
                </c:pt>
                <c:pt idx="223">
                  <c:v>WK-52-2015</c:v>
                </c:pt>
                <c:pt idx="224">
                  <c:v>WK-53-2015</c:v>
                </c:pt>
                <c:pt idx="225">
                  <c:v>WK-01-2016</c:v>
                </c:pt>
                <c:pt idx="226">
                  <c:v>WK-02-2016</c:v>
                </c:pt>
                <c:pt idx="227">
                  <c:v>WK-03-2016</c:v>
                </c:pt>
                <c:pt idx="228">
                  <c:v>WK-04-2016</c:v>
                </c:pt>
                <c:pt idx="229">
                  <c:v>WK-05-2016</c:v>
                </c:pt>
                <c:pt idx="230">
                  <c:v>WK-06-2016</c:v>
                </c:pt>
                <c:pt idx="231">
                  <c:v>WK-07-2016</c:v>
                </c:pt>
                <c:pt idx="232">
                  <c:v>WK-08-2016</c:v>
                </c:pt>
                <c:pt idx="233">
                  <c:v>WK-09-2016</c:v>
                </c:pt>
                <c:pt idx="234">
                  <c:v>WK-10-2016</c:v>
                </c:pt>
                <c:pt idx="235">
                  <c:v>WK-11-2016</c:v>
                </c:pt>
                <c:pt idx="236">
                  <c:v>WK-12-2016</c:v>
                </c:pt>
                <c:pt idx="237">
                  <c:v>WK-13-2016</c:v>
                </c:pt>
                <c:pt idx="238">
                  <c:v>WK-14-2016</c:v>
                </c:pt>
                <c:pt idx="239">
                  <c:v>WK-15-2016</c:v>
                </c:pt>
                <c:pt idx="240">
                  <c:v>WK-16-2016</c:v>
                </c:pt>
                <c:pt idx="241">
                  <c:v>WK-17-2016</c:v>
                </c:pt>
                <c:pt idx="242">
                  <c:v>WK-18-2016</c:v>
                </c:pt>
                <c:pt idx="243">
                  <c:v>WK-19-2016</c:v>
                </c:pt>
                <c:pt idx="244">
                  <c:v>WK-20-2016</c:v>
                </c:pt>
                <c:pt idx="245">
                  <c:v>WK-21-2016</c:v>
                </c:pt>
                <c:pt idx="246">
                  <c:v>WK-22-2016</c:v>
                </c:pt>
                <c:pt idx="247">
                  <c:v>WK-23-2016</c:v>
                </c:pt>
                <c:pt idx="248">
                  <c:v>WK-24-2016</c:v>
                </c:pt>
                <c:pt idx="249">
                  <c:v>WK-25-2016</c:v>
                </c:pt>
                <c:pt idx="250">
                  <c:v>WK-26-2016</c:v>
                </c:pt>
                <c:pt idx="251">
                  <c:v>WK-27-2016</c:v>
                </c:pt>
                <c:pt idx="252">
                  <c:v>WK-28-2016</c:v>
                </c:pt>
                <c:pt idx="253">
                  <c:v>WK-29-2016</c:v>
                </c:pt>
                <c:pt idx="254">
                  <c:v>WK-30-2016</c:v>
                </c:pt>
                <c:pt idx="255">
                  <c:v>WK-32-2016</c:v>
                </c:pt>
                <c:pt idx="256">
                  <c:v>WK-33-2016</c:v>
                </c:pt>
                <c:pt idx="257">
                  <c:v>WK-34-2016</c:v>
                </c:pt>
                <c:pt idx="258">
                  <c:v>WK-35-2016</c:v>
                </c:pt>
                <c:pt idx="259">
                  <c:v>WK-36-2016</c:v>
                </c:pt>
                <c:pt idx="260">
                  <c:v>WK-37-2016</c:v>
                </c:pt>
                <c:pt idx="261">
                  <c:v>WK-38-2016</c:v>
                </c:pt>
                <c:pt idx="262">
                  <c:v>WK-39-2016</c:v>
                </c:pt>
                <c:pt idx="263">
                  <c:v>WK-40-2016</c:v>
                </c:pt>
                <c:pt idx="264">
                  <c:v>WK-41-2016</c:v>
                </c:pt>
                <c:pt idx="265">
                  <c:v>WK-42-2016</c:v>
                </c:pt>
                <c:pt idx="266">
                  <c:v>WK-43-2016</c:v>
                </c:pt>
                <c:pt idx="267">
                  <c:v>WK-44-2016</c:v>
                </c:pt>
                <c:pt idx="268">
                  <c:v>WK-45-2016</c:v>
                </c:pt>
                <c:pt idx="269">
                  <c:v>WK-46-2016</c:v>
                </c:pt>
                <c:pt idx="270">
                  <c:v>WK-47-2016</c:v>
                </c:pt>
                <c:pt idx="271">
                  <c:v>WK-48-2016</c:v>
                </c:pt>
                <c:pt idx="272">
                  <c:v>WK-49-2016</c:v>
                </c:pt>
                <c:pt idx="273">
                  <c:v>WK-50-2016</c:v>
                </c:pt>
                <c:pt idx="274">
                  <c:v>WK-51-2016</c:v>
                </c:pt>
                <c:pt idx="275">
                  <c:v>WK-52-2016</c:v>
                </c:pt>
                <c:pt idx="276">
                  <c:v>WK-01-2017</c:v>
                </c:pt>
                <c:pt idx="277">
                  <c:v>WK-02-2017</c:v>
                </c:pt>
                <c:pt idx="278">
                  <c:v>WK-03-2017</c:v>
                </c:pt>
                <c:pt idx="279">
                  <c:v>WK-04-2017</c:v>
                </c:pt>
                <c:pt idx="280">
                  <c:v>WK-05-2017</c:v>
                </c:pt>
                <c:pt idx="281">
                  <c:v>WK-06-2017</c:v>
                </c:pt>
                <c:pt idx="282">
                  <c:v>WK-07-2017</c:v>
                </c:pt>
                <c:pt idx="283">
                  <c:v>WK-08-2017</c:v>
                </c:pt>
                <c:pt idx="284">
                  <c:v>WK-09-2017</c:v>
                </c:pt>
                <c:pt idx="285">
                  <c:v>WK-10-2017</c:v>
                </c:pt>
                <c:pt idx="286">
                  <c:v>WK-11-2017</c:v>
                </c:pt>
                <c:pt idx="287">
                  <c:v>WK-12-2017</c:v>
                </c:pt>
                <c:pt idx="288">
                  <c:v>WK-13-2017</c:v>
                </c:pt>
                <c:pt idx="289">
                  <c:v>WK-14-2017</c:v>
                </c:pt>
                <c:pt idx="290">
                  <c:v>WK-15-2017</c:v>
                </c:pt>
                <c:pt idx="291">
                  <c:v>WK-16-2017</c:v>
                </c:pt>
                <c:pt idx="292">
                  <c:v>WK-17-2017</c:v>
                </c:pt>
                <c:pt idx="293">
                  <c:v>WK-18-2017</c:v>
                </c:pt>
                <c:pt idx="294">
                  <c:v>WK-19-2017</c:v>
                </c:pt>
                <c:pt idx="295">
                  <c:v>WK-20-2017</c:v>
                </c:pt>
                <c:pt idx="296">
                  <c:v>WK-21-2017</c:v>
                </c:pt>
                <c:pt idx="297">
                  <c:v>WK-22-2017</c:v>
                </c:pt>
                <c:pt idx="298">
                  <c:v>WK-23-2017</c:v>
                </c:pt>
                <c:pt idx="299">
                  <c:v>WK-24-2017</c:v>
                </c:pt>
                <c:pt idx="300">
                  <c:v>WK-25-2017</c:v>
                </c:pt>
                <c:pt idx="301">
                  <c:v>WK-26-2017</c:v>
                </c:pt>
                <c:pt idx="302">
                  <c:v>WK-28-2017</c:v>
                </c:pt>
                <c:pt idx="303">
                  <c:v>WK-29-2017</c:v>
                </c:pt>
                <c:pt idx="304">
                  <c:v>WK-31-2017</c:v>
                </c:pt>
                <c:pt idx="305">
                  <c:v>WK-32-2017</c:v>
                </c:pt>
                <c:pt idx="306">
                  <c:v>WK-33-2017</c:v>
                </c:pt>
                <c:pt idx="307">
                  <c:v>WK-34-2017</c:v>
                </c:pt>
                <c:pt idx="308">
                  <c:v>WK-35-2017</c:v>
                </c:pt>
                <c:pt idx="309">
                  <c:v>WK-36-2017</c:v>
                </c:pt>
                <c:pt idx="310">
                  <c:v>WK-37-2017</c:v>
                </c:pt>
                <c:pt idx="311">
                  <c:v>WK-38-2017</c:v>
                </c:pt>
                <c:pt idx="312">
                  <c:v>WK-39-2017</c:v>
                </c:pt>
                <c:pt idx="313">
                  <c:v>WK-40-2017</c:v>
                </c:pt>
                <c:pt idx="314">
                  <c:v>WK-41-2017</c:v>
                </c:pt>
                <c:pt idx="315">
                  <c:v>WK-42-2017</c:v>
                </c:pt>
                <c:pt idx="316">
                  <c:v>WK-43-2017</c:v>
                </c:pt>
                <c:pt idx="317">
                  <c:v>WK-44-2017</c:v>
                </c:pt>
                <c:pt idx="318">
                  <c:v>WK-45-2017</c:v>
                </c:pt>
                <c:pt idx="319">
                  <c:v>WK-46-2017</c:v>
                </c:pt>
                <c:pt idx="320">
                  <c:v>WK-47-2017</c:v>
                </c:pt>
                <c:pt idx="321">
                  <c:v>WK-48-2017</c:v>
                </c:pt>
                <c:pt idx="322">
                  <c:v>WK-49-2017</c:v>
                </c:pt>
                <c:pt idx="323">
                  <c:v>WK-50-2017</c:v>
                </c:pt>
                <c:pt idx="324">
                  <c:v>WK-01-2018</c:v>
                </c:pt>
                <c:pt idx="325">
                  <c:v>WK-02-2018</c:v>
                </c:pt>
                <c:pt idx="326">
                  <c:v>WK-03-2018</c:v>
                </c:pt>
                <c:pt idx="327">
                  <c:v>WK-04-2018</c:v>
                </c:pt>
                <c:pt idx="328">
                  <c:v>WK-05-2018</c:v>
                </c:pt>
                <c:pt idx="329">
                  <c:v>WK-06-2018</c:v>
                </c:pt>
                <c:pt idx="330">
                  <c:v>WK-07-2018</c:v>
                </c:pt>
                <c:pt idx="331">
                  <c:v>WK-08-2018</c:v>
                </c:pt>
                <c:pt idx="332">
                  <c:v>WK-10-2018</c:v>
                </c:pt>
                <c:pt idx="333">
                  <c:v>WK-11-2018</c:v>
                </c:pt>
                <c:pt idx="334">
                  <c:v>WK-12-2018</c:v>
                </c:pt>
                <c:pt idx="335">
                  <c:v>WK-13-2018</c:v>
                </c:pt>
                <c:pt idx="336">
                  <c:v>WK-15-2018</c:v>
                </c:pt>
                <c:pt idx="337">
                  <c:v>WK-16-2018</c:v>
                </c:pt>
                <c:pt idx="338">
                  <c:v>WK-18-2018</c:v>
                </c:pt>
                <c:pt idx="339">
                  <c:v>WK-19-2018</c:v>
                </c:pt>
                <c:pt idx="340">
                  <c:v>WK-20-2018</c:v>
                </c:pt>
                <c:pt idx="341">
                  <c:v>WK-21-2018</c:v>
                </c:pt>
                <c:pt idx="342">
                  <c:v>WK-22-2018</c:v>
                </c:pt>
                <c:pt idx="343">
                  <c:v>WK-23-2018</c:v>
                </c:pt>
                <c:pt idx="344">
                  <c:v>WK-24-2018</c:v>
                </c:pt>
                <c:pt idx="345">
                  <c:v>WK-25-2018</c:v>
                </c:pt>
                <c:pt idx="346">
                  <c:v>WK-26-2018</c:v>
                </c:pt>
                <c:pt idx="347">
                  <c:v>WK-27-2018</c:v>
                </c:pt>
                <c:pt idx="348">
                  <c:v>WK-29-2018</c:v>
                </c:pt>
                <c:pt idx="349">
                  <c:v>WK-30-2018</c:v>
                </c:pt>
                <c:pt idx="350">
                  <c:v>WK-31-2018</c:v>
                </c:pt>
                <c:pt idx="351">
                  <c:v>WK-32-2018</c:v>
                </c:pt>
                <c:pt idx="352">
                  <c:v>WK-33-2018</c:v>
                </c:pt>
                <c:pt idx="353">
                  <c:v>WK-35-2018</c:v>
                </c:pt>
                <c:pt idx="354">
                  <c:v>WK-36-2018</c:v>
                </c:pt>
                <c:pt idx="355">
                  <c:v>WK-37-2018</c:v>
                </c:pt>
                <c:pt idx="356">
                  <c:v>WK-38-2018</c:v>
                </c:pt>
                <c:pt idx="357">
                  <c:v>WK-39-2018</c:v>
                </c:pt>
                <c:pt idx="358">
                  <c:v>WK-40-2018</c:v>
                </c:pt>
                <c:pt idx="359">
                  <c:v>WK-41-2018</c:v>
                </c:pt>
                <c:pt idx="360">
                  <c:v>WK-42-2018</c:v>
                </c:pt>
                <c:pt idx="361">
                  <c:v>WK-44-2018</c:v>
                </c:pt>
                <c:pt idx="362">
                  <c:v>WK-46-2018</c:v>
                </c:pt>
                <c:pt idx="363">
                  <c:v>WK-47-2018</c:v>
                </c:pt>
                <c:pt idx="364">
                  <c:v>WK-48-2018</c:v>
                </c:pt>
                <c:pt idx="365">
                  <c:v>WK-49-2018</c:v>
                </c:pt>
                <c:pt idx="366">
                  <c:v>WK-02-2019</c:v>
                </c:pt>
                <c:pt idx="367">
                  <c:v>WK-05-2019</c:v>
                </c:pt>
                <c:pt idx="368">
                  <c:v>WK-08-2019</c:v>
                </c:pt>
                <c:pt idx="369">
                  <c:v>WK-12-2019</c:v>
                </c:pt>
                <c:pt idx="370">
                  <c:v>WK-13-2019</c:v>
                </c:pt>
                <c:pt idx="371">
                  <c:v>WK-17-2019</c:v>
                </c:pt>
                <c:pt idx="372">
                  <c:v>WK-18-2019</c:v>
                </c:pt>
                <c:pt idx="373">
                  <c:v>WK-20-2019</c:v>
                </c:pt>
                <c:pt idx="374">
                  <c:v>WK-21-2019</c:v>
                </c:pt>
                <c:pt idx="375">
                  <c:v>WK-23-2019</c:v>
                </c:pt>
                <c:pt idx="376">
                  <c:v>WK-24-2019</c:v>
                </c:pt>
                <c:pt idx="377">
                  <c:v>WK-25-2019</c:v>
                </c:pt>
                <c:pt idx="378">
                  <c:v>WK-26-2019</c:v>
                </c:pt>
                <c:pt idx="379">
                  <c:v>WK-27-2019</c:v>
                </c:pt>
                <c:pt idx="380">
                  <c:v>WK-28-2019</c:v>
                </c:pt>
                <c:pt idx="381">
                  <c:v>WK-29-2019</c:v>
                </c:pt>
                <c:pt idx="382">
                  <c:v>WK-30-2019</c:v>
                </c:pt>
                <c:pt idx="383">
                  <c:v>WK-32-2019</c:v>
                </c:pt>
                <c:pt idx="384">
                  <c:v>WK-33-2019</c:v>
                </c:pt>
                <c:pt idx="385">
                  <c:v>WK-34-2019</c:v>
                </c:pt>
                <c:pt idx="386">
                  <c:v>WK-35-2019</c:v>
                </c:pt>
                <c:pt idx="387">
                  <c:v>WK-36-2019</c:v>
                </c:pt>
                <c:pt idx="388">
                  <c:v>WK-37-2019</c:v>
                </c:pt>
                <c:pt idx="389">
                  <c:v>WK-38-2019</c:v>
                </c:pt>
                <c:pt idx="390">
                  <c:v>WK-39-2019</c:v>
                </c:pt>
                <c:pt idx="391">
                  <c:v>WK-40-2019</c:v>
                </c:pt>
                <c:pt idx="392">
                  <c:v>WK-41-2019</c:v>
                </c:pt>
                <c:pt idx="393">
                  <c:v>WK-42-2019</c:v>
                </c:pt>
                <c:pt idx="394">
                  <c:v>WK-44-2019</c:v>
                </c:pt>
                <c:pt idx="395">
                  <c:v>WK-45-2019</c:v>
                </c:pt>
                <c:pt idx="396">
                  <c:v>WK-46-2019</c:v>
                </c:pt>
                <c:pt idx="397">
                  <c:v>WK-47-2019</c:v>
                </c:pt>
                <c:pt idx="398">
                  <c:v>WK-48-2019</c:v>
                </c:pt>
                <c:pt idx="399">
                  <c:v>WK-49-2019</c:v>
                </c:pt>
                <c:pt idx="400">
                  <c:v>WK-50-2019</c:v>
                </c:pt>
                <c:pt idx="401">
                  <c:v>WK-51-2019</c:v>
                </c:pt>
                <c:pt idx="402">
                  <c:v>WK-52-2019</c:v>
                </c:pt>
                <c:pt idx="403">
                  <c:v>WK-02-2020</c:v>
                </c:pt>
                <c:pt idx="404">
                  <c:v>WK-03-2020</c:v>
                </c:pt>
                <c:pt idx="405">
                  <c:v>WK-04-2020</c:v>
                </c:pt>
                <c:pt idx="406">
                  <c:v>WK-05-2020</c:v>
                </c:pt>
                <c:pt idx="407">
                  <c:v>WK-08-2020</c:v>
                </c:pt>
                <c:pt idx="408">
                  <c:v>WK-09-2020</c:v>
                </c:pt>
                <c:pt idx="409">
                  <c:v>WK-10-2020</c:v>
                </c:pt>
                <c:pt idx="410">
                  <c:v>WK-11-2020</c:v>
                </c:pt>
                <c:pt idx="411">
                  <c:v>WK-12-2020</c:v>
                </c:pt>
                <c:pt idx="412">
                  <c:v>WK-13-2020</c:v>
                </c:pt>
                <c:pt idx="413">
                  <c:v>WK-14-2020</c:v>
                </c:pt>
                <c:pt idx="414">
                  <c:v>WK-15-2020</c:v>
                </c:pt>
                <c:pt idx="415">
                  <c:v>WK-16-2020</c:v>
                </c:pt>
                <c:pt idx="416">
                  <c:v>WK-17-2020</c:v>
                </c:pt>
                <c:pt idx="417">
                  <c:v>WK-19-2020</c:v>
                </c:pt>
                <c:pt idx="418">
                  <c:v>WK-20-2020</c:v>
                </c:pt>
                <c:pt idx="419">
                  <c:v>WK-21-2020</c:v>
                </c:pt>
                <c:pt idx="420">
                  <c:v>WK-22-2020</c:v>
                </c:pt>
                <c:pt idx="421">
                  <c:v>WK-23-2020</c:v>
                </c:pt>
                <c:pt idx="422">
                  <c:v>WK-24-2020</c:v>
                </c:pt>
                <c:pt idx="423">
                  <c:v>WK-25-2020</c:v>
                </c:pt>
                <c:pt idx="424">
                  <c:v>WK-26-2020</c:v>
                </c:pt>
                <c:pt idx="425">
                  <c:v>WK-27-2020</c:v>
                </c:pt>
                <c:pt idx="426">
                  <c:v>WK-29-2020</c:v>
                </c:pt>
                <c:pt idx="427">
                  <c:v>WK-30-2020</c:v>
                </c:pt>
                <c:pt idx="428">
                  <c:v>WK-31-2020</c:v>
                </c:pt>
                <c:pt idx="429">
                  <c:v>WK-32-2020</c:v>
                </c:pt>
                <c:pt idx="430">
                  <c:v>WK-33-2020</c:v>
                </c:pt>
                <c:pt idx="431">
                  <c:v>WK-34-2020</c:v>
                </c:pt>
                <c:pt idx="432">
                  <c:v>WK-35-2020</c:v>
                </c:pt>
                <c:pt idx="433">
                  <c:v>WK-36-2020</c:v>
                </c:pt>
                <c:pt idx="434">
                  <c:v>WK-37-2020</c:v>
                </c:pt>
                <c:pt idx="435">
                  <c:v>WK-38-2020</c:v>
                </c:pt>
                <c:pt idx="436">
                  <c:v>WK-39-2020</c:v>
                </c:pt>
                <c:pt idx="437">
                  <c:v>WK-40-2020</c:v>
                </c:pt>
                <c:pt idx="438">
                  <c:v>WK-41-2020</c:v>
                </c:pt>
                <c:pt idx="439">
                  <c:v>WK-42-2020</c:v>
                </c:pt>
                <c:pt idx="440">
                  <c:v>WK-43-2020</c:v>
                </c:pt>
              </c:strCache>
            </c:strRef>
          </c:xVal>
          <c:yVal>
            <c:numRef>
              <c:f>Munka3!$C$2:$C$442</c:f>
              <c:numCache>
                <c:formatCode>0.00</c:formatCode>
                <c:ptCount val="441"/>
                <c:pt idx="0">
                  <c:v>59.75</c:v>
                </c:pt>
                <c:pt idx="1">
                  <c:v>57.774999999999999</c:v>
                </c:pt>
                <c:pt idx="2">
                  <c:v>60.64</c:v>
                </c:pt>
                <c:pt idx="3">
                  <c:v>63</c:v>
                </c:pt>
                <c:pt idx="4">
                  <c:v>61.916666666666664</c:v>
                </c:pt>
                <c:pt idx="5">
                  <c:v>61.674999999999997</c:v>
                </c:pt>
                <c:pt idx="6">
                  <c:v>62.825000000000003</c:v>
                </c:pt>
                <c:pt idx="7">
                  <c:v>69.083333333333329</c:v>
                </c:pt>
                <c:pt idx="8">
                  <c:v>63.75</c:v>
                </c:pt>
                <c:pt idx="9">
                  <c:v>60.050000000000004</c:v>
                </c:pt>
                <c:pt idx="10">
                  <c:v>59.274999999999999</c:v>
                </c:pt>
                <c:pt idx="11">
                  <c:v>58.774999999999999</c:v>
                </c:pt>
                <c:pt idx="12">
                  <c:v>58.35</c:v>
                </c:pt>
                <c:pt idx="13">
                  <c:v>56.146428571428565</c:v>
                </c:pt>
                <c:pt idx="14">
                  <c:v>60.279999999999994</c:v>
                </c:pt>
                <c:pt idx="15">
                  <c:v>66.412500000000009</c:v>
                </c:pt>
                <c:pt idx="16">
                  <c:v>61.495000000000005</c:v>
                </c:pt>
                <c:pt idx="17">
                  <c:v>61.766666666666673</c:v>
                </c:pt>
                <c:pt idx="18">
                  <c:v>59.65</c:v>
                </c:pt>
                <c:pt idx="19">
                  <c:v>56.825000000000003</c:v>
                </c:pt>
                <c:pt idx="20">
                  <c:v>57.75</c:v>
                </c:pt>
                <c:pt idx="21">
                  <c:v>51.783333333333331</c:v>
                </c:pt>
                <c:pt idx="22">
                  <c:v>54.004999999999995</c:v>
                </c:pt>
                <c:pt idx="23">
                  <c:v>53.856000000000009</c:v>
                </c:pt>
                <c:pt idx="24">
                  <c:v>52.765000000000008</c:v>
                </c:pt>
                <c:pt idx="25">
                  <c:v>51.382352941176471</c:v>
                </c:pt>
                <c:pt idx="26">
                  <c:v>54.395000000000003</c:v>
                </c:pt>
                <c:pt idx="27">
                  <c:v>55.090000000000011</c:v>
                </c:pt>
                <c:pt idx="28">
                  <c:v>54.984999999999999</c:v>
                </c:pt>
                <c:pt idx="29">
                  <c:v>50.368749999999999</c:v>
                </c:pt>
                <c:pt idx="30">
                  <c:v>51.475000000000001</c:v>
                </c:pt>
                <c:pt idx="31">
                  <c:v>48.55</c:v>
                </c:pt>
                <c:pt idx="32">
                  <c:v>50.35</c:v>
                </c:pt>
                <c:pt idx="33">
                  <c:v>49.5625</c:v>
                </c:pt>
                <c:pt idx="34">
                  <c:v>57.783333333333331</c:v>
                </c:pt>
                <c:pt idx="35">
                  <c:v>54</c:v>
                </c:pt>
                <c:pt idx="36">
                  <c:v>57.25</c:v>
                </c:pt>
                <c:pt idx="37">
                  <c:v>55.768750000000004</c:v>
                </c:pt>
                <c:pt idx="38">
                  <c:v>50.056666666666665</c:v>
                </c:pt>
                <c:pt idx="39">
                  <c:v>48.9</c:v>
                </c:pt>
                <c:pt idx="40">
                  <c:v>50.619230769230754</c:v>
                </c:pt>
                <c:pt idx="41">
                  <c:v>51.262499999999996</c:v>
                </c:pt>
                <c:pt idx="42">
                  <c:v>47.725000000000001</c:v>
                </c:pt>
                <c:pt idx="43">
                  <c:v>44.5</c:v>
                </c:pt>
                <c:pt idx="44">
                  <c:v>51.083333333333336</c:v>
                </c:pt>
                <c:pt idx="45">
                  <c:v>60.31333333333334</c:v>
                </c:pt>
                <c:pt idx="46">
                  <c:v>65.3</c:v>
                </c:pt>
                <c:pt idx="47">
                  <c:v>57.133333333333333</c:v>
                </c:pt>
                <c:pt idx="48">
                  <c:v>55.5</c:v>
                </c:pt>
                <c:pt idx="49">
                  <c:v>56.491935483870975</c:v>
                </c:pt>
                <c:pt idx="50">
                  <c:v>58.51250000000001</c:v>
                </c:pt>
                <c:pt idx="51">
                  <c:v>58.864705882352936</c:v>
                </c:pt>
                <c:pt idx="52">
                  <c:v>59.975000000000009</c:v>
                </c:pt>
                <c:pt idx="53">
                  <c:v>59.965999999999994</c:v>
                </c:pt>
                <c:pt idx="54">
                  <c:v>59.295000000000002</c:v>
                </c:pt>
                <c:pt idx="55">
                  <c:v>56.032608695652172</c:v>
                </c:pt>
                <c:pt idx="56">
                  <c:v>54.381250000000001</c:v>
                </c:pt>
                <c:pt idx="57">
                  <c:v>53.166666666666679</c:v>
                </c:pt>
                <c:pt idx="58">
                  <c:v>52.199999999999996</c:v>
                </c:pt>
                <c:pt idx="59">
                  <c:v>56.196666666666673</c:v>
                </c:pt>
                <c:pt idx="60">
                  <c:v>55.14483870967743</c:v>
                </c:pt>
                <c:pt idx="61">
                  <c:v>54.11666666666666</c:v>
                </c:pt>
                <c:pt idx="62">
                  <c:v>55.140909090909084</c:v>
                </c:pt>
                <c:pt idx="63">
                  <c:v>52.927777777777777</c:v>
                </c:pt>
                <c:pt idx="64">
                  <c:v>51.845769230769228</c:v>
                </c:pt>
                <c:pt idx="65">
                  <c:v>52.441250000000004</c:v>
                </c:pt>
                <c:pt idx="66">
                  <c:v>51.699074074074083</c:v>
                </c:pt>
                <c:pt idx="67">
                  <c:v>51.535416666666663</c:v>
                </c:pt>
                <c:pt idx="68">
                  <c:v>52.488235294117644</c:v>
                </c:pt>
                <c:pt idx="69">
                  <c:v>51.481578947368419</c:v>
                </c:pt>
                <c:pt idx="70">
                  <c:v>50.711764705882352</c:v>
                </c:pt>
                <c:pt idx="71">
                  <c:v>50.585714285714282</c:v>
                </c:pt>
                <c:pt idx="72">
                  <c:v>48.024999999999999</c:v>
                </c:pt>
                <c:pt idx="73">
                  <c:v>46.383333333333333</c:v>
                </c:pt>
                <c:pt idx="74">
                  <c:v>45.529411764705891</c:v>
                </c:pt>
                <c:pt idx="75">
                  <c:v>45.2</c:v>
                </c:pt>
                <c:pt idx="76">
                  <c:v>41.180000000000007</c:v>
                </c:pt>
                <c:pt idx="77">
                  <c:v>41.891666666666666</c:v>
                </c:pt>
                <c:pt idx="78">
                  <c:v>41.318749999999994</c:v>
                </c:pt>
                <c:pt idx="79">
                  <c:v>40.214285714285715</c:v>
                </c:pt>
                <c:pt idx="80">
                  <c:v>40.829032258064508</c:v>
                </c:pt>
                <c:pt idx="81">
                  <c:v>37.449999999999996</c:v>
                </c:pt>
                <c:pt idx="82">
                  <c:v>38.68928571428571</c:v>
                </c:pt>
                <c:pt idx="83">
                  <c:v>36.995833333333337</c:v>
                </c:pt>
                <c:pt idx="84">
                  <c:v>40.747058823529414</c:v>
                </c:pt>
                <c:pt idx="85">
                  <c:v>42.463793103448261</c:v>
                </c:pt>
                <c:pt idx="86">
                  <c:v>35.266666666666666</c:v>
                </c:pt>
                <c:pt idx="87">
                  <c:v>40.545000000000002</c:v>
                </c:pt>
                <c:pt idx="88">
                  <c:v>36.876923076923077</c:v>
                </c:pt>
                <c:pt idx="89">
                  <c:v>38.974999999999994</c:v>
                </c:pt>
                <c:pt idx="90">
                  <c:v>34.69</c:v>
                </c:pt>
                <c:pt idx="91">
                  <c:v>35.982777777777777</c:v>
                </c:pt>
                <c:pt idx="92">
                  <c:v>36.655882352941177</c:v>
                </c:pt>
                <c:pt idx="93">
                  <c:v>34.305555555555557</c:v>
                </c:pt>
                <c:pt idx="94">
                  <c:v>38.659999999999997</c:v>
                </c:pt>
                <c:pt idx="95">
                  <c:v>38.5</c:v>
                </c:pt>
                <c:pt idx="96">
                  <c:v>41.6</c:v>
                </c:pt>
                <c:pt idx="97">
                  <c:v>39.555000000000007</c:v>
                </c:pt>
                <c:pt idx="98">
                  <c:v>41.071428571428569</c:v>
                </c:pt>
                <c:pt idx="99">
                  <c:v>43.5</c:v>
                </c:pt>
                <c:pt idx="100">
                  <c:v>42.662500000000001</c:v>
                </c:pt>
                <c:pt idx="101">
                  <c:v>41.323333333333331</c:v>
                </c:pt>
                <c:pt idx="102">
                  <c:v>40.778571428571425</c:v>
                </c:pt>
                <c:pt idx="103">
                  <c:v>42.078571428571429</c:v>
                </c:pt>
                <c:pt idx="104">
                  <c:v>40.897727272727266</c:v>
                </c:pt>
                <c:pt idx="105">
                  <c:v>43.252941176470578</c:v>
                </c:pt>
                <c:pt idx="106">
                  <c:v>44.015000000000001</c:v>
                </c:pt>
                <c:pt idx="107">
                  <c:v>45.224999999999994</c:v>
                </c:pt>
                <c:pt idx="108">
                  <c:v>46.311538461538468</c:v>
                </c:pt>
                <c:pt idx="109">
                  <c:v>45.794444444444444</c:v>
                </c:pt>
                <c:pt idx="110">
                  <c:v>47.345833333333331</c:v>
                </c:pt>
                <c:pt idx="111">
                  <c:v>44.12777777777778</c:v>
                </c:pt>
                <c:pt idx="112">
                  <c:v>47.449999999999996</c:v>
                </c:pt>
                <c:pt idx="113">
                  <c:v>43.828571428571429</c:v>
                </c:pt>
                <c:pt idx="114">
                  <c:v>43.61</c:v>
                </c:pt>
                <c:pt idx="115">
                  <c:v>44.261111111111106</c:v>
                </c:pt>
                <c:pt idx="116">
                  <c:v>43.278571428571425</c:v>
                </c:pt>
                <c:pt idx="117">
                  <c:v>42.042499999999997</c:v>
                </c:pt>
                <c:pt idx="118">
                  <c:v>44.683333333333344</c:v>
                </c:pt>
                <c:pt idx="119">
                  <c:v>45.165000000000006</c:v>
                </c:pt>
                <c:pt idx="120">
                  <c:v>46.974999999999994</c:v>
                </c:pt>
                <c:pt idx="121">
                  <c:v>47.45</c:v>
                </c:pt>
                <c:pt idx="122">
                  <c:v>47.50555555555556</c:v>
                </c:pt>
                <c:pt idx="123">
                  <c:v>43.9375</c:v>
                </c:pt>
                <c:pt idx="124">
                  <c:v>44.161111111111111</c:v>
                </c:pt>
                <c:pt idx="125">
                  <c:v>45.27</c:v>
                </c:pt>
                <c:pt idx="126">
                  <c:v>42.924999999999997</c:v>
                </c:pt>
                <c:pt idx="127">
                  <c:v>36.875</c:v>
                </c:pt>
                <c:pt idx="128">
                  <c:v>37.35</c:v>
                </c:pt>
                <c:pt idx="129">
                  <c:v>36.980000000000004</c:v>
                </c:pt>
                <c:pt idx="130">
                  <c:v>35.292307692307695</c:v>
                </c:pt>
                <c:pt idx="131">
                  <c:v>38.128571428571426</c:v>
                </c:pt>
                <c:pt idx="132">
                  <c:v>37.305555555555557</c:v>
                </c:pt>
                <c:pt idx="133">
                  <c:v>35.700000000000003</c:v>
                </c:pt>
                <c:pt idx="134">
                  <c:v>37.653846153846146</c:v>
                </c:pt>
                <c:pt idx="135">
                  <c:v>37.30555555555555</c:v>
                </c:pt>
                <c:pt idx="136">
                  <c:v>40.183333333333337</c:v>
                </c:pt>
                <c:pt idx="137">
                  <c:v>40.162500000000001</c:v>
                </c:pt>
                <c:pt idx="138">
                  <c:v>45.25</c:v>
                </c:pt>
                <c:pt idx="139">
                  <c:v>41.625</c:v>
                </c:pt>
                <c:pt idx="140">
                  <c:v>40.6</c:v>
                </c:pt>
                <c:pt idx="141">
                  <c:v>37.283333333333331</c:v>
                </c:pt>
                <c:pt idx="142">
                  <c:v>38.616666666666667</c:v>
                </c:pt>
                <c:pt idx="143">
                  <c:v>39.85</c:v>
                </c:pt>
                <c:pt idx="144">
                  <c:v>45.35</c:v>
                </c:pt>
                <c:pt idx="145">
                  <c:v>45.7</c:v>
                </c:pt>
                <c:pt idx="146">
                  <c:v>45.887500000000003</c:v>
                </c:pt>
                <c:pt idx="147">
                  <c:v>44.5</c:v>
                </c:pt>
                <c:pt idx="148">
                  <c:v>44.325000000000003</c:v>
                </c:pt>
                <c:pt idx="149">
                  <c:v>43.533333333333331</c:v>
                </c:pt>
                <c:pt idx="150">
                  <c:v>43.466666666666661</c:v>
                </c:pt>
                <c:pt idx="151">
                  <c:v>45.4375</c:v>
                </c:pt>
                <c:pt idx="152">
                  <c:v>48.065384615384616</c:v>
                </c:pt>
                <c:pt idx="153">
                  <c:v>44.31</c:v>
                </c:pt>
                <c:pt idx="154">
                  <c:v>40.674999999999997</c:v>
                </c:pt>
                <c:pt idx="155">
                  <c:v>45.95</c:v>
                </c:pt>
                <c:pt idx="156">
                  <c:v>44.471428571428568</c:v>
                </c:pt>
                <c:pt idx="157">
                  <c:v>44.273333333333333</c:v>
                </c:pt>
                <c:pt idx="158">
                  <c:v>45.679999999999993</c:v>
                </c:pt>
                <c:pt idx="159">
                  <c:v>46.521428571428565</c:v>
                </c:pt>
                <c:pt idx="160">
                  <c:v>45.65</c:v>
                </c:pt>
                <c:pt idx="161">
                  <c:v>44.147058823529406</c:v>
                </c:pt>
                <c:pt idx="162">
                  <c:v>45</c:v>
                </c:pt>
                <c:pt idx="163">
                  <c:v>43.928571428571438</c:v>
                </c:pt>
                <c:pt idx="164">
                  <c:v>43.121818181818185</c:v>
                </c:pt>
                <c:pt idx="165">
                  <c:v>43.570000000000007</c:v>
                </c:pt>
                <c:pt idx="166">
                  <c:v>43.723333333333336</c:v>
                </c:pt>
                <c:pt idx="167">
                  <c:v>44.637894736842107</c:v>
                </c:pt>
                <c:pt idx="168">
                  <c:v>43.083333333333336</c:v>
                </c:pt>
                <c:pt idx="169">
                  <c:v>45.25</c:v>
                </c:pt>
                <c:pt idx="170">
                  <c:v>43.652857142857144</c:v>
                </c:pt>
                <c:pt idx="171">
                  <c:v>43.15</c:v>
                </c:pt>
                <c:pt idx="172">
                  <c:v>44.625</c:v>
                </c:pt>
                <c:pt idx="173">
                  <c:v>42.331250000000004</c:v>
                </c:pt>
                <c:pt idx="174">
                  <c:v>43.037500000000001</c:v>
                </c:pt>
                <c:pt idx="175">
                  <c:v>42.674999999999997</c:v>
                </c:pt>
                <c:pt idx="176">
                  <c:v>40.956249999999997</c:v>
                </c:pt>
                <c:pt idx="177">
                  <c:v>37.563636363636363</c:v>
                </c:pt>
                <c:pt idx="178">
                  <c:v>40.837499999999999</c:v>
                </c:pt>
                <c:pt idx="179">
                  <c:v>39.412500000000001</c:v>
                </c:pt>
                <c:pt idx="180">
                  <c:v>38.487500000000011</c:v>
                </c:pt>
                <c:pt idx="181">
                  <c:v>41.875</c:v>
                </c:pt>
                <c:pt idx="182">
                  <c:v>40.840000000000003</c:v>
                </c:pt>
                <c:pt idx="183">
                  <c:v>40.299999999999997</c:v>
                </c:pt>
                <c:pt idx="184">
                  <c:v>40.195</c:v>
                </c:pt>
                <c:pt idx="185">
                  <c:v>37.650000000000006</c:v>
                </c:pt>
                <c:pt idx="186">
                  <c:v>36.35</c:v>
                </c:pt>
                <c:pt idx="187">
                  <c:v>35.837499999999999</c:v>
                </c:pt>
                <c:pt idx="188">
                  <c:v>34.279999999999994</c:v>
                </c:pt>
                <c:pt idx="189">
                  <c:v>36.892857142857146</c:v>
                </c:pt>
                <c:pt idx="190">
                  <c:v>35.309090909090912</c:v>
                </c:pt>
                <c:pt idx="191">
                  <c:v>33.4</c:v>
                </c:pt>
                <c:pt idx="192">
                  <c:v>33.529999999999994</c:v>
                </c:pt>
                <c:pt idx="193">
                  <c:v>37.181250000000006</c:v>
                </c:pt>
                <c:pt idx="194">
                  <c:v>39.762499999999996</c:v>
                </c:pt>
                <c:pt idx="195">
                  <c:v>39.003846153846155</c:v>
                </c:pt>
                <c:pt idx="196">
                  <c:v>39.171428571428578</c:v>
                </c:pt>
                <c:pt idx="197">
                  <c:v>40.387499999999996</c:v>
                </c:pt>
                <c:pt idx="198">
                  <c:v>41.09264705882353</c:v>
                </c:pt>
                <c:pt idx="199">
                  <c:v>41.437878787878795</c:v>
                </c:pt>
                <c:pt idx="200">
                  <c:v>43.710714285714296</c:v>
                </c:pt>
                <c:pt idx="201">
                  <c:v>46.000000000000007</c:v>
                </c:pt>
                <c:pt idx="202">
                  <c:v>44.11</c:v>
                </c:pt>
                <c:pt idx="203">
                  <c:v>44.608333333333327</c:v>
                </c:pt>
                <c:pt idx="204">
                  <c:v>42.253999999999998</c:v>
                </c:pt>
                <c:pt idx="205">
                  <c:v>42.78</c:v>
                </c:pt>
                <c:pt idx="206">
                  <c:v>42.522413793103439</c:v>
                </c:pt>
                <c:pt idx="207">
                  <c:v>41.412820512820502</c:v>
                </c:pt>
                <c:pt idx="208">
                  <c:v>42.796428571428564</c:v>
                </c:pt>
                <c:pt idx="209">
                  <c:v>43.184782608695642</c:v>
                </c:pt>
                <c:pt idx="210">
                  <c:v>42.479411764705894</c:v>
                </c:pt>
                <c:pt idx="211">
                  <c:v>45.274999999999984</c:v>
                </c:pt>
                <c:pt idx="212">
                  <c:v>43.492307692307691</c:v>
                </c:pt>
                <c:pt idx="213">
                  <c:v>43.917500000000004</c:v>
                </c:pt>
                <c:pt idx="214">
                  <c:v>43.030967741935477</c:v>
                </c:pt>
                <c:pt idx="215">
                  <c:v>43.24499999999999</c:v>
                </c:pt>
                <c:pt idx="216">
                  <c:v>42.314285714285724</c:v>
                </c:pt>
                <c:pt idx="217">
                  <c:v>41.69705882352941</c:v>
                </c:pt>
                <c:pt idx="218">
                  <c:v>42.157500000000013</c:v>
                </c:pt>
                <c:pt idx="219">
                  <c:v>41.088095238095242</c:v>
                </c:pt>
                <c:pt idx="220">
                  <c:v>40.89411764705882</c:v>
                </c:pt>
                <c:pt idx="221">
                  <c:v>40.757142857142853</c:v>
                </c:pt>
                <c:pt idx="222">
                  <c:v>41.706249999999997</c:v>
                </c:pt>
                <c:pt idx="223">
                  <c:v>42.6</c:v>
                </c:pt>
                <c:pt idx="224">
                  <c:v>42.333333333333336</c:v>
                </c:pt>
                <c:pt idx="225">
                  <c:v>41.620000000000005</c:v>
                </c:pt>
                <c:pt idx="226">
                  <c:v>38.966086956521742</c:v>
                </c:pt>
                <c:pt idx="227">
                  <c:v>36.571052631578951</c:v>
                </c:pt>
                <c:pt idx="228">
                  <c:v>38.202500000000001</c:v>
                </c:pt>
                <c:pt idx="229">
                  <c:v>34.667647058823526</c:v>
                </c:pt>
                <c:pt idx="230">
                  <c:v>32.590384615384615</c:v>
                </c:pt>
                <c:pt idx="231">
                  <c:v>28.773214285714296</c:v>
                </c:pt>
                <c:pt idx="232">
                  <c:v>30.885294117647057</c:v>
                </c:pt>
                <c:pt idx="233">
                  <c:v>29.241176470588233</c:v>
                </c:pt>
                <c:pt idx="234">
                  <c:v>30.506818181818179</c:v>
                </c:pt>
                <c:pt idx="235">
                  <c:v>29.713636363636365</c:v>
                </c:pt>
                <c:pt idx="236">
                  <c:v>28.721999999999998</c:v>
                </c:pt>
                <c:pt idx="237">
                  <c:v>30.035714285714285</c:v>
                </c:pt>
                <c:pt idx="238">
                  <c:v>32.815555555555562</c:v>
                </c:pt>
                <c:pt idx="239">
                  <c:v>30.207142857142856</c:v>
                </c:pt>
                <c:pt idx="240">
                  <c:v>35.392307692307682</c:v>
                </c:pt>
                <c:pt idx="241">
                  <c:v>35.97571428571429</c:v>
                </c:pt>
                <c:pt idx="242">
                  <c:v>35.951176470588237</c:v>
                </c:pt>
                <c:pt idx="243">
                  <c:v>37.01250000000001</c:v>
                </c:pt>
                <c:pt idx="244">
                  <c:v>36.571428571428569</c:v>
                </c:pt>
                <c:pt idx="245">
                  <c:v>33.436399999999999</c:v>
                </c:pt>
                <c:pt idx="246">
                  <c:v>36.487500000000004</c:v>
                </c:pt>
                <c:pt idx="247">
                  <c:v>36.44166666666667</c:v>
                </c:pt>
                <c:pt idx="248">
                  <c:v>36.325000000000003</c:v>
                </c:pt>
                <c:pt idx="249">
                  <c:v>37.042857142857144</c:v>
                </c:pt>
                <c:pt idx="250">
                  <c:v>37.382142857142853</c:v>
                </c:pt>
                <c:pt idx="251">
                  <c:v>38.856250000000003</c:v>
                </c:pt>
                <c:pt idx="252">
                  <c:v>37.905555555555551</c:v>
                </c:pt>
                <c:pt idx="253">
                  <c:v>38.166666666666664</c:v>
                </c:pt>
                <c:pt idx="254">
                  <c:v>37.000714285714288</c:v>
                </c:pt>
                <c:pt idx="255">
                  <c:v>35.39</c:v>
                </c:pt>
                <c:pt idx="256">
                  <c:v>34.963999999999999</c:v>
                </c:pt>
                <c:pt idx="257">
                  <c:v>34.055000000000007</c:v>
                </c:pt>
                <c:pt idx="258">
                  <c:v>35.762500000000003</c:v>
                </c:pt>
                <c:pt idx="259">
                  <c:v>36.866666666666667</c:v>
                </c:pt>
                <c:pt idx="260">
                  <c:v>36.859090909090916</c:v>
                </c:pt>
                <c:pt idx="261">
                  <c:v>37.160000000000004</c:v>
                </c:pt>
                <c:pt idx="262">
                  <c:v>39.084210526315786</c:v>
                </c:pt>
                <c:pt idx="263">
                  <c:v>42.26</c:v>
                </c:pt>
                <c:pt idx="264">
                  <c:v>40.127272727272732</c:v>
                </c:pt>
                <c:pt idx="265">
                  <c:v>42.081578947368428</c:v>
                </c:pt>
                <c:pt idx="266">
                  <c:v>43.45833333333335</c:v>
                </c:pt>
                <c:pt idx="267">
                  <c:v>45.359090909090916</c:v>
                </c:pt>
                <c:pt idx="268">
                  <c:v>44.129999999999995</c:v>
                </c:pt>
                <c:pt idx="269">
                  <c:v>41.201000000000008</c:v>
                </c:pt>
                <c:pt idx="270">
                  <c:v>40.027777777777779</c:v>
                </c:pt>
                <c:pt idx="271">
                  <c:v>40.811538461538461</c:v>
                </c:pt>
                <c:pt idx="272">
                  <c:v>41.202500000000001</c:v>
                </c:pt>
                <c:pt idx="273">
                  <c:v>42.655555555555559</c:v>
                </c:pt>
                <c:pt idx="274">
                  <c:v>40.555263157894743</c:v>
                </c:pt>
                <c:pt idx="275">
                  <c:v>45.887500000000003</c:v>
                </c:pt>
                <c:pt idx="276">
                  <c:v>41.531034482758614</c:v>
                </c:pt>
                <c:pt idx="277">
                  <c:v>43.297222222222217</c:v>
                </c:pt>
                <c:pt idx="278">
                  <c:v>41.037500000000001</c:v>
                </c:pt>
                <c:pt idx="279">
                  <c:v>45.835714285714282</c:v>
                </c:pt>
                <c:pt idx="280">
                  <c:v>52.396666666666668</c:v>
                </c:pt>
                <c:pt idx="281">
                  <c:v>56.118749999999999</c:v>
                </c:pt>
                <c:pt idx="282">
                  <c:v>40.85</c:v>
                </c:pt>
                <c:pt idx="283">
                  <c:v>39.371428571428574</c:v>
                </c:pt>
                <c:pt idx="284">
                  <c:v>36.9375</c:v>
                </c:pt>
                <c:pt idx="285">
                  <c:v>34.381250000000001</c:v>
                </c:pt>
                <c:pt idx="286">
                  <c:v>34.15</c:v>
                </c:pt>
                <c:pt idx="287">
                  <c:v>37.165624999999999</c:v>
                </c:pt>
                <c:pt idx="288">
                  <c:v>38.109090909090909</c:v>
                </c:pt>
                <c:pt idx="289">
                  <c:v>39.082352941176467</c:v>
                </c:pt>
                <c:pt idx="290">
                  <c:v>37.714285714285715</c:v>
                </c:pt>
                <c:pt idx="291">
                  <c:v>40.633333333333333</c:v>
                </c:pt>
                <c:pt idx="292">
                  <c:v>40.464545454545451</c:v>
                </c:pt>
                <c:pt idx="293">
                  <c:v>41.937499999999993</c:v>
                </c:pt>
                <c:pt idx="294">
                  <c:v>39.912500000000001</c:v>
                </c:pt>
                <c:pt idx="295">
                  <c:v>41.806666666666658</c:v>
                </c:pt>
                <c:pt idx="296">
                  <c:v>42.949999999999996</c:v>
                </c:pt>
                <c:pt idx="297">
                  <c:v>47.416666666666664</c:v>
                </c:pt>
                <c:pt idx="298">
                  <c:v>48.05</c:v>
                </c:pt>
                <c:pt idx="299">
                  <c:v>47.071428571428569</c:v>
                </c:pt>
                <c:pt idx="300">
                  <c:v>49.75833333333334</c:v>
                </c:pt>
                <c:pt idx="301">
                  <c:v>48.050000000000004</c:v>
                </c:pt>
                <c:pt idx="302">
                  <c:v>49.11549999999999</c:v>
                </c:pt>
                <c:pt idx="303">
                  <c:v>52.779999999999994</c:v>
                </c:pt>
                <c:pt idx="304">
                  <c:v>50.774999999999999</c:v>
                </c:pt>
                <c:pt idx="305">
                  <c:v>51.011111111111106</c:v>
                </c:pt>
                <c:pt idx="306">
                  <c:v>48.300000000000004</c:v>
                </c:pt>
                <c:pt idx="307">
                  <c:v>54.82692307692308</c:v>
                </c:pt>
                <c:pt idx="308">
                  <c:v>51.658333333333331</c:v>
                </c:pt>
                <c:pt idx="309">
                  <c:v>45.885714285714293</c:v>
                </c:pt>
                <c:pt idx="310">
                  <c:v>47.01</c:v>
                </c:pt>
                <c:pt idx="311">
                  <c:v>46.1875</c:v>
                </c:pt>
                <c:pt idx="312">
                  <c:v>45.047368421052632</c:v>
                </c:pt>
                <c:pt idx="313">
                  <c:v>47.861764705882351</c:v>
                </c:pt>
                <c:pt idx="314">
                  <c:v>53.552500000000009</c:v>
                </c:pt>
                <c:pt idx="315">
                  <c:v>50.585142857142856</c:v>
                </c:pt>
                <c:pt idx="316">
                  <c:v>49.47</c:v>
                </c:pt>
                <c:pt idx="317">
                  <c:v>50.6</c:v>
                </c:pt>
                <c:pt idx="318">
                  <c:v>52.266666666666673</c:v>
                </c:pt>
                <c:pt idx="319">
                  <c:v>51.245833333333337</c:v>
                </c:pt>
                <c:pt idx="320">
                  <c:v>53.195454545454545</c:v>
                </c:pt>
                <c:pt idx="321">
                  <c:v>47.466666666666669</c:v>
                </c:pt>
                <c:pt idx="322">
                  <c:v>47.192500000000003</c:v>
                </c:pt>
                <c:pt idx="323">
                  <c:v>47.483333333333327</c:v>
                </c:pt>
                <c:pt idx="324">
                  <c:v>47.861111111111114</c:v>
                </c:pt>
                <c:pt idx="325">
                  <c:v>44.944444444444443</c:v>
                </c:pt>
                <c:pt idx="326">
                  <c:v>43.540909090909089</c:v>
                </c:pt>
                <c:pt idx="327">
                  <c:v>44.035294117647062</c:v>
                </c:pt>
                <c:pt idx="328">
                  <c:v>39.871428571428574</c:v>
                </c:pt>
                <c:pt idx="329">
                  <c:v>39.984210526315792</c:v>
                </c:pt>
                <c:pt idx="330">
                  <c:v>37.75</c:v>
                </c:pt>
                <c:pt idx="331">
                  <c:v>42.428571428571431</c:v>
                </c:pt>
                <c:pt idx="332">
                  <c:v>41.99444444444444</c:v>
                </c:pt>
                <c:pt idx="333">
                  <c:v>40.637499999999996</c:v>
                </c:pt>
                <c:pt idx="334">
                  <c:v>39.366666666666667</c:v>
                </c:pt>
                <c:pt idx="335">
                  <c:v>44.55</c:v>
                </c:pt>
                <c:pt idx="336">
                  <c:v>46.283333333333331</c:v>
                </c:pt>
                <c:pt idx="337">
                  <c:v>47.15</c:v>
                </c:pt>
                <c:pt idx="338">
                  <c:v>47.1</c:v>
                </c:pt>
                <c:pt idx="339">
                  <c:v>47.85</c:v>
                </c:pt>
                <c:pt idx="340">
                  <c:v>50.069230769230778</c:v>
                </c:pt>
                <c:pt idx="341">
                  <c:v>51.194444444444443</c:v>
                </c:pt>
                <c:pt idx="342">
                  <c:v>55.375</c:v>
                </c:pt>
                <c:pt idx="343">
                  <c:v>58</c:v>
                </c:pt>
                <c:pt idx="344">
                  <c:v>55.866666666666667</c:v>
                </c:pt>
                <c:pt idx="345">
                  <c:v>51.884999999999998</c:v>
                </c:pt>
                <c:pt idx="346">
                  <c:v>50.489999999999995</c:v>
                </c:pt>
                <c:pt idx="347">
                  <c:v>57.45</c:v>
                </c:pt>
                <c:pt idx="348">
                  <c:v>54.683333333333337</c:v>
                </c:pt>
                <c:pt idx="349">
                  <c:v>54.756250000000001</c:v>
                </c:pt>
                <c:pt idx="350">
                  <c:v>55.587499999999999</c:v>
                </c:pt>
                <c:pt idx="351">
                  <c:v>54.760000000000005</c:v>
                </c:pt>
                <c:pt idx="352">
                  <c:v>56.268749999999997</c:v>
                </c:pt>
                <c:pt idx="353">
                  <c:v>58.9</c:v>
                </c:pt>
                <c:pt idx="354">
                  <c:v>60.8125</c:v>
                </c:pt>
                <c:pt idx="355">
                  <c:v>64.95</c:v>
                </c:pt>
                <c:pt idx="356">
                  <c:v>56.25</c:v>
                </c:pt>
                <c:pt idx="357">
                  <c:v>62.94</c:v>
                </c:pt>
                <c:pt idx="358">
                  <c:v>57.5</c:v>
                </c:pt>
                <c:pt idx="359">
                  <c:v>60.5</c:v>
                </c:pt>
                <c:pt idx="360">
                  <c:v>59.25</c:v>
                </c:pt>
                <c:pt idx="361">
                  <c:v>63.972500000000004</c:v>
                </c:pt>
                <c:pt idx="362">
                  <c:v>65.28</c:v>
                </c:pt>
                <c:pt idx="363">
                  <c:v>64.429999999999993</c:v>
                </c:pt>
                <c:pt idx="364">
                  <c:v>60.024999999999999</c:v>
                </c:pt>
                <c:pt idx="365">
                  <c:v>65.900000000000006</c:v>
                </c:pt>
                <c:pt idx="366">
                  <c:v>53.33</c:v>
                </c:pt>
                <c:pt idx="367">
                  <c:v>55.650000000000006</c:v>
                </c:pt>
                <c:pt idx="368">
                  <c:v>47.55</c:v>
                </c:pt>
                <c:pt idx="369">
                  <c:v>53.5</c:v>
                </c:pt>
                <c:pt idx="370">
                  <c:v>57.5</c:v>
                </c:pt>
                <c:pt idx="371">
                  <c:v>59.66</c:v>
                </c:pt>
                <c:pt idx="372">
                  <c:v>59.44</c:v>
                </c:pt>
                <c:pt idx="373">
                  <c:v>58.963333333333331</c:v>
                </c:pt>
                <c:pt idx="374">
                  <c:v>55.2</c:v>
                </c:pt>
                <c:pt idx="375">
                  <c:v>59</c:v>
                </c:pt>
                <c:pt idx="376">
                  <c:v>58.24</c:v>
                </c:pt>
                <c:pt idx="377">
                  <c:v>68.399999999999991</c:v>
                </c:pt>
                <c:pt idx="378">
                  <c:v>55.333333333333336</c:v>
                </c:pt>
                <c:pt idx="379">
                  <c:v>56.825000000000003</c:v>
                </c:pt>
                <c:pt idx="380">
                  <c:v>59.081818181818178</c:v>
                </c:pt>
                <c:pt idx="381">
                  <c:v>57.23</c:v>
                </c:pt>
                <c:pt idx="382">
                  <c:v>62.023333333333333</c:v>
                </c:pt>
                <c:pt idx="383">
                  <c:v>55.678571428571431</c:v>
                </c:pt>
                <c:pt idx="384">
                  <c:v>53</c:v>
                </c:pt>
                <c:pt idx="385">
                  <c:v>58.95</c:v>
                </c:pt>
                <c:pt idx="386">
                  <c:v>57.074285714285715</c:v>
                </c:pt>
                <c:pt idx="387">
                  <c:v>58.4</c:v>
                </c:pt>
                <c:pt idx="388">
                  <c:v>63</c:v>
                </c:pt>
                <c:pt idx="389">
                  <c:v>60.8</c:v>
                </c:pt>
                <c:pt idx="390">
                  <c:v>59</c:v>
                </c:pt>
                <c:pt idx="391">
                  <c:v>59.95</c:v>
                </c:pt>
                <c:pt idx="392">
                  <c:v>61.1</c:v>
                </c:pt>
                <c:pt idx="393">
                  <c:v>61.73</c:v>
                </c:pt>
                <c:pt idx="394">
                  <c:v>58.2</c:v>
                </c:pt>
                <c:pt idx="395">
                  <c:v>60.04615384615385</c:v>
                </c:pt>
                <c:pt idx="396">
                  <c:v>54.174999999999997</c:v>
                </c:pt>
                <c:pt idx="397">
                  <c:v>53.712499999999999</c:v>
                </c:pt>
                <c:pt idx="398">
                  <c:v>60.930000000000007</c:v>
                </c:pt>
                <c:pt idx="399">
                  <c:v>57.7</c:v>
                </c:pt>
                <c:pt idx="400">
                  <c:v>55.6875</c:v>
                </c:pt>
                <c:pt idx="401">
                  <c:v>57.016666666666673</c:v>
                </c:pt>
                <c:pt idx="402">
                  <c:v>53.95</c:v>
                </c:pt>
                <c:pt idx="403">
                  <c:v>55.75</c:v>
                </c:pt>
                <c:pt idx="404">
                  <c:v>54.966666666666669</c:v>
                </c:pt>
                <c:pt idx="405">
                  <c:v>45.6</c:v>
                </c:pt>
                <c:pt idx="406">
                  <c:v>52.125</c:v>
                </c:pt>
                <c:pt idx="407">
                  <c:v>55.3</c:v>
                </c:pt>
                <c:pt idx="408">
                  <c:v>52.9</c:v>
                </c:pt>
                <c:pt idx="409">
                  <c:v>53.5</c:v>
                </c:pt>
                <c:pt idx="410">
                  <c:v>51.85</c:v>
                </c:pt>
                <c:pt idx="411">
                  <c:v>40.1875</c:v>
                </c:pt>
                <c:pt idx="412">
                  <c:v>25</c:v>
                </c:pt>
                <c:pt idx="413">
                  <c:v>48.4</c:v>
                </c:pt>
                <c:pt idx="414">
                  <c:v>48.428888888888892</c:v>
                </c:pt>
                <c:pt idx="415">
                  <c:v>50.752941176470578</c:v>
                </c:pt>
                <c:pt idx="416">
                  <c:v>50.733333333333327</c:v>
                </c:pt>
                <c:pt idx="417">
                  <c:v>50</c:v>
                </c:pt>
                <c:pt idx="418">
                  <c:v>49.225000000000001</c:v>
                </c:pt>
                <c:pt idx="419">
                  <c:v>50.85</c:v>
                </c:pt>
                <c:pt idx="420">
                  <c:v>50.849999999999994</c:v>
                </c:pt>
                <c:pt idx="421">
                  <c:v>51.416666666666664</c:v>
                </c:pt>
                <c:pt idx="422">
                  <c:v>52.31</c:v>
                </c:pt>
                <c:pt idx="423">
                  <c:v>52.1875</c:v>
                </c:pt>
                <c:pt idx="424">
                  <c:v>53.2</c:v>
                </c:pt>
                <c:pt idx="425">
                  <c:v>46.543333333333329</c:v>
                </c:pt>
                <c:pt idx="426">
                  <c:v>53.083333333333336</c:v>
                </c:pt>
                <c:pt idx="427">
                  <c:v>42.642857142857146</c:v>
                </c:pt>
                <c:pt idx="428">
                  <c:v>43.535999999999994</c:v>
                </c:pt>
                <c:pt idx="429">
                  <c:v>45.171428571428571</c:v>
                </c:pt>
                <c:pt idx="430">
                  <c:v>44.597142857142856</c:v>
                </c:pt>
                <c:pt idx="431">
                  <c:v>42.885000000000005</c:v>
                </c:pt>
                <c:pt idx="432">
                  <c:v>44.179310344827577</c:v>
                </c:pt>
                <c:pt idx="433">
                  <c:v>47.488888888888894</c:v>
                </c:pt>
                <c:pt idx="434">
                  <c:v>47.90625</c:v>
                </c:pt>
                <c:pt idx="435">
                  <c:v>47.07</c:v>
                </c:pt>
                <c:pt idx="436">
                  <c:v>46.789130434782614</c:v>
                </c:pt>
                <c:pt idx="437">
                  <c:v>43.35</c:v>
                </c:pt>
                <c:pt idx="438">
                  <c:v>46.816666666666663</c:v>
                </c:pt>
                <c:pt idx="439">
                  <c:v>47.483333333333327</c:v>
                </c:pt>
                <c:pt idx="440">
                  <c:v>44.876666666666665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D6CA-4F6D-822E-DD575F841D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14694632"/>
        <c:axId val="514694304"/>
      </c:scatterChart>
      <c:catAx>
        <c:axId val="51470086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/>
                  <a:t>Hetek száma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174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514698896"/>
        <c:crosses val="autoZero"/>
        <c:auto val="1"/>
        <c:lblAlgn val="ctr"/>
        <c:lblOffset val="100"/>
        <c:noMultiLvlLbl val="0"/>
      </c:catAx>
      <c:valAx>
        <c:axId val="514698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/>
                  <a:t>Kereskedett volumen [MWh]</a:t>
                </a:r>
              </a:p>
            </c:rich>
          </c:tx>
          <c:layout>
            <c:manualLayout>
              <c:xMode val="edge"/>
              <c:yMode val="edge"/>
              <c:x val="3.4753116797900203E-3"/>
              <c:y val="0.2671749531212119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514700864"/>
        <c:crosses val="autoZero"/>
        <c:crossBetween val="between"/>
      </c:valAx>
      <c:valAx>
        <c:axId val="514694304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/>
                  <a:t>Heti átlagár [€/MWh]</a:t>
                </a:r>
              </a:p>
            </c:rich>
          </c:tx>
          <c:layout>
            <c:manualLayout>
              <c:xMode val="edge"/>
              <c:yMode val="edge"/>
              <c:x val="0.9822071850393701"/>
              <c:y val="0.282137573781522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514694632"/>
        <c:crosses val="max"/>
        <c:crossBetween val="midCat"/>
      </c:valAx>
      <c:valAx>
        <c:axId val="51469463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1469430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1711312523198552"/>
          <c:y val="5.0305166934052417E-2"/>
          <c:w val="0.51598186189798034"/>
          <c:h val="5.313043843063618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900"/>
      </a:pPr>
      <a:endParaRPr lang="hu-HU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21F9A8-288E-44D5-8D96-26187FF67870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C61EF0BB-6498-41D3-A30E-D05B07ED87A8}">
      <dgm:prSet phldrT="[Szöveg]" custT="1"/>
      <dgm:spPr>
        <a:solidFill>
          <a:schemeClr val="accent5"/>
        </a:solidFill>
        <a:ln>
          <a:noFill/>
        </a:ln>
      </dgm:spPr>
      <dgm:t>
        <a:bodyPr/>
        <a:lstStyle/>
        <a:p>
          <a:r>
            <a:rPr lang="hu-HU" sz="1400" dirty="0"/>
            <a:t>Likviditási dimenziók</a:t>
          </a:r>
        </a:p>
      </dgm:t>
    </dgm:pt>
    <dgm:pt modelId="{DBDE3D20-D4BD-4721-BD10-0C203B31382A}" type="parTrans" cxnId="{CAB0E478-B010-4E25-A85B-4DD5DBA86D8B}">
      <dgm:prSet/>
      <dgm:spPr/>
      <dgm:t>
        <a:bodyPr/>
        <a:lstStyle/>
        <a:p>
          <a:endParaRPr lang="hu-HU" sz="1400"/>
        </a:p>
      </dgm:t>
    </dgm:pt>
    <dgm:pt modelId="{CBEF88B4-EAB0-4FDF-9371-F6874032C6E9}" type="sibTrans" cxnId="{CAB0E478-B010-4E25-A85B-4DD5DBA86D8B}">
      <dgm:prSet custT="1"/>
      <dgm:spPr/>
      <dgm:t>
        <a:bodyPr/>
        <a:lstStyle/>
        <a:p>
          <a:endParaRPr lang="hu-HU" sz="1400"/>
        </a:p>
      </dgm:t>
    </dgm:pt>
    <dgm:pt modelId="{D838B91C-7F8B-4487-816E-5C76EF0EDC0D}">
      <dgm:prSet phldrT="[Szöveg]" custT="1"/>
      <dgm:spPr>
        <a:solidFill>
          <a:schemeClr val="accent5"/>
        </a:solidFill>
        <a:ln>
          <a:noFill/>
        </a:ln>
      </dgm:spPr>
      <dgm:t>
        <a:bodyPr/>
        <a:lstStyle/>
        <a:p>
          <a:r>
            <a:rPr lang="hu-HU" sz="1400" dirty="0"/>
            <a:t>Dimenzióindikátorok </a:t>
          </a:r>
        </a:p>
      </dgm:t>
    </dgm:pt>
    <dgm:pt modelId="{0ADD5974-D0C9-4769-BF28-3FD7A54477DB}" type="parTrans" cxnId="{DEDDEB51-965D-4646-8DBA-9C8FC49C5FC2}">
      <dgm:prSet/>
      <dgm:spPr/>
      <dgm:t>
        <a:bodyPr/>
        <a:lstStyle/>
        <a:p>
          <a:endParaRPr lang="hu-HU" sz="1400"/>
        </a:p>
      </dgm:t>
    </dgm:pt>
    <dgm:pt modelId="{FAB28C34-B78D-477B-B2D5-3B7466B836F2}" type="sibTrans" cxnId="{DEDDEB51-965D-4646-8DBA-9C8FC49C5FC2}">
      <dgm:prSet custT="1"/>
      <dgm:spPr/>
      <dgm:t>
        <a:bodyPr/>
        <a:lstStyle/>
        <a:p>
          <a:endParaRPr lang="hu-HU" sz="1400"/>
        </a:p>
      </dgm:t>
    </dgm:pt>
    <dgm:pt modelId="{13F41858-DC15-4C07-B4B8-E1BB18D44324}">
      <dgm:prSet phldrT="[Szöveg]" custT="1"/>
      <dgm:spPr>
        <a:solidFill>
          <a:schemeClr val="accent5"/>
        </a:solidFill>
        <a:ln>
          <a:noFill/>
        </a:ln>
      </dgm:spPr>
      <dgm:t>
        <a:bodyPr/>
        <a:lstStyle/>
        <a:p>
          <a:r>
            <a:rPr lang="hu-HU" sz="1400" dirty="0"/>
            <a:t>Megfelelő súlyozás</a:t>
          </a:r>
        </a:p>
      </dgm:t>
    </dgm:pt>
    <dgm:pt modelId="{48C27713-D415-464D-AAAF-444AD9D8C004}" type="parTrans" cxnId="{73FF14FF-C1F0-48BB-84D8-77643A413B86}">
      <dgm:prSet/>
      <dgm:spPr/>
      <dgm:t>
        <a:bodyPr/>
        <a:lstStyle/>
        <a:p>
          <a:endParaRPr lang="hu-HU" sz="1400"/>
        </a:p>
      </dgm:t>
    </dgm:pt>
    <dgm:pt modelId="{09FEEB0C-47EC-4179-A35F-5CDA49949F91}" type="sibTrans" cxnId="{73FF14FF-C1F0-48BB-84D8-77643A413B86}">
      <dgm:prSet/>
      <dgm:spPr/>
      <dgm:t>
        <a:bodyPr/>
        <a:lstStyle/>
        <a:p>
          <a:endParaRPr lang="hu-HU" sz="1400"/>
        </a:p>
      </dgm:t>
    </dgm:pt>
    <dgm:pt modelId="{2C0583F4-6689-4DC0-B201-F3E0C763DC74}" type="pres">
      <dgm:prSet presAssocID="{7D21F9A8-288E-44D5-8D96-26187FF67870}" presName="CompostProcess" presStyleCnt="0">
        <dgm:presLayoutVars>
          <dgm:dir/>
          <dgm:resizeHandles val="exact"/>
        </dgm:presLayoutVars>
      </dgm:prSet>
      <dgm:spPr/>
    </dgm:pt>
    <dgm:pt modelId="{7F777A41-7191-45EC-A0DE-3068DBFD55FD}" type="pres">
      <dgm:prSet presAssocID="{7D21F9A8-288E-44D5-8D96-26187FF67870}" presName="arrow" presStyleLbl="bgShp" presStyleIdx="0" presStyleCnt="1"/>
      <dgm:spPr/>
    </dgm:pt>
    <dgm:pt modelId="{4C737865-514E-4964-B965-73C0B54BFEA6}" type="pres">
      <dgm:prSet presAssocID="{7D21F9A8-288E-44D5-8D96-26187FF67870}" presName="linearProcess" presStyleCnt="0"/>
      <dgm:spPr/>
    </dgm:pt>
    <dgm:pt modelId="{5E8432FD-6EBB-4631-AE5F-23ABFF3CAA68}" type="pres">
      <dgm:prSet presAssocID="{C61EF0BB-6498-41D3-A30E-D05B07ED87A8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60E6E15-8263-4227-875E-E9CBE5685F48}" type="pres">
      <dgm:prSet presAssocID="{CBEF88B4-EAB0-4FDF-9371-F6874032C6E9}" presName="sibTrans" presStyleCnt="0"/>
      <dgm:spPr/>
    </dgm:pt>
    <dgm:pt modelId="{6BEDF927-CF34-42F1-9FDC-CB79FF47FE7E}" type="pres">
      <dgm:prSet presAssocID="{D838B91C-7F8B-4487-816E-5C76EF0EDC0D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8542F585-2AF5-4EBB-B3D2-6069730678DB}" type="pres">
      <dgm:prSet presAssocID="{FAB28C34-B78D-477B-B2D5-3B7466B836F2}" presName="sibTrans" presStyleCnt="0"/>
      <dgm:spPr/>
    </dgm:pt>
    <dgm:pt modelId="{E5696D5D-12AB-400E-B57C-B926F299213A}" type="pres">
      <dgm:prSet presAssocID="{13F41858-DC15-4C07-B4B8-E1BB18D44324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6EE20130-9532-4626-A4EE-1E9D1B237110}" type="presOf" srcId="{13F41858-DC15-4C07-B4B8-E1BB18D44324}" destId="{E5696D5D-12AB-400E-B57C-B926F299213A}" srcOrd="0" destOrd="0" presId="urn:microsoft.com/office/officeart/2005/8/layout/hProcess9"/>
    <dgm:cxn modelId="{73FF14FF-C1F0-48BB-84D8-77643A413B86}" srcId="{7D21F9A8-288E-44D5-8D96-26187FF67870}" destId="{13F41858-DC15-4C07-B4B8-E1BB18D44324}" srcOrd="2" destOrd="0" parTransId="{48C27713-D415-464D-AAAF-444AD9D8C004}" sibTransId="{09FEEB0C-47EC-4179-A35F-5CDA49949F91}"/>
    <dgm:cxn modelId="{E161A232-75C5-4B99-AA68-F76C84DC888A}" type="presOf" srcId="{C61EF0BB-6498-41D3-A30E-D05B07ED87A8}" destId="{5E8432FD-6EBB-4631-AE5F-23ABFF3CAA68}" srcOrd="0" destOrd="0" presId="urn:microsoft.com/office/officeart/2005/8/layout/hProcess9"/>
    <dgm:cxn modelId="{38444F22-95A1-487B-A01C-1D7B7F96D149}" type="presOf" srcId="{D838B91C-7F8B-4487-816E-5C76EF0EDC0D}" destId="{6BEDF927-CF34-42F1-9FDC-CB79FF47FE7E}" srcOrd="0" destOrd="0" presId="urn:microsoft.com/office/officeart/2005/8/layout/hProcess9"/>
    <dgm:cxn modelId="{A29C5542-6870-4C69-89E1-8175FE3ED04E}" type="presOf" srcId="{7D21F9A8-288E-44D5-8D96-26187FF67870}" destId="{2C0583F4-6689-4DC0-B201-F3E0C763DC74}" srcOrd="0" destOrd="0" presId="urn:microsoft.com/office/officeart/2005/8/layout/hProcess9"/>
    <dgm:cxn modelId="{CAB0E478-B010-4E25-A85B-4DD5DBA86D8B}" srcId="{7D21F9A8-288E-44D5-8D96-26187FF67870}" destId="{C61EF0BB-6498-41D3-A30E-D05B07ED87A8}" srcOrd="0" destOrd="0" parTransId="{DBDE3D20-D4BD-4721-BD10-0C203B31382A}" sibTransId="{CBEF88B4-EAB0-4FDF-9371-F6874032C6E9}"/>
    <dgm:cxn modelId="{DEDDEB51-965D-4646-8DBA-9C8FC49C5FC2}" srcId="{7D21F9A8-288E-44D5-8D96-26187FF67870}" destId="{D838B91C-7F8B-4487-816E-5C76EF0EDC0D}" srcOrd="1" destOrd="0" parTransId="{0ADD5974-D0C9-4769-BF28-3FD7A54477DB}" sibTransId="{FAB28C34-B78D-477B-B2D5-3B7466B836F2}"/>
    <dgm:cxn modelId="{9AFA6694-586C-4CD6-AAE2-70E45561C059}" type="presParOf" srcId="{2C0583F4-6689-4DC0-B201-F3E0C763DC74}" destId="{7F777A41-7191-45EC-A0DE-3068DBFD55FD}" srcOrd="0" destOrd="0" presId="urn:microsoft.com/office/officeart/2005/8/layout/hProcess9"/>
    <dgm:cxn modelId="{D57EC34C-7111-4D11-811A-806D962646D2}" type="presParOf" srcId="{2C0583F4-6689-4DC0-B201-F3E0C763DC74}" destId="{4C737865-514E-4964-B965-73C0B54BFEA6}" srcOrd="1" destOrd="0" presId="urn:microsoft.com/office/officeart/2005/8/layout/hProcess9"/>
    <dgm:cxn modelId="{FA1FDAF1-0752-44E6-B42F-DE85ABC5AEB4}" type="presParOf" srcId="{4C737865-514E-4964-B965-73C0B54BFEA6}" destId="{5E8432FD-6EBB-4631-AE5F-23ABFF3CAA68}" srcOrd="0" destOrd="0" presId="urn:microsoft.com/office/officeart/2005/8/layout/hProcess9"/>
    <dgm:cxn modelId="{262EB96C-255C-42C2-9178-876CECD34940}" type="presParOf" srcId="{4C737865-514E-4964-B965-73C0B54BFEA6}" destId="{D60E6E15-8263-4227-875E-E9CBE5685F48}" srcOrd="1" destOrd="0" presId="urn:microsoft.com/office/officeart/2005/8/layout/hProcess9"/>
    <dgm:cxn modelId="{7227F2F7-9D44-4A17-8B09-43BAF44270EE}" type="presParOf" srcId="{4C737865-514E-4964-B965-73C0B54BFEA6}" destId="{6BEDF927-CF34-42F1-9FDC-CB79FF47FE7E}" srcOrd="2" destOrd="0" presId="urn:microsoft.com/office/officeart/2005/8/layout/hProcess9"/>
    <dgm:cxn modelId="{7C9CB43B-DE7F-4FC3-8336-FDCE007751E9}" type="presParOf" srcId="{4C737865-514E-4964-B965-73C0B54BFEA6}" destId="{8542F585-2AF5-4EBB-B3D2-6069730678DB}" srcOrd="3" destOrd="0" presId="urn:microsoft.com/office/officeart/2005/8/layout/hProcess9"/>
    <dgm:cxn modelId="{ECF4C2F6-8F3D-47DC-8C0C-8217D6961F27}" type="presParOf" srcId="{4C737865-514E-4964-B965-73C0B54BFEA6}" destId="{E5696D5D-12AB-400E-B57C-B926F299213A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24579D7-0A8F-408F-96C1-2BEBEA5C8423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76128D8F-F62C-4D9E-8138-FACE9CB3771F}">
      <dgm:prSet phldrT="[Szöveg]" custT="1"/>
      <dgm:spPr>
        <a:solidFill>
          <a:schemeClr val="accent5">
            <a:lumMod val="60000"/>
            <a:lumOff val="40000"/>
          </a:schemeClr>
        </a:solidFill>
        <a:ln>
          <a:noFill/>
        </a:ln>
      </dgm:spPr>
      <dgm:t>
        <a:bodyPr/>
        <a:lstStyle/>
        <a:p>
          <a:r>
            <a:rPr lang="hu-HU" sz="1600" dirty="0" smtClean="0">
              <a:solidFill>
                <a:schemeClr val="tx1"/>
              </a:solidFill>
            </a:rPr>
            <a:t>Piacindulás (másnapi)</a:t>
          </a:r>
          <a:endParaRPr lang="hu-HU" sz="1600" dirty="0">
            <a:solidFill>
              <a:schemeClr val="tx1"/>
            </a:solidFill>
          </a:endParaRPr>
        </a:p>
      </dgm:t>
    </dgm:pt>
    <dgm:pt modelId="{83066A7C-07EB-41F4-B54B-CCBAE6569EA8}" type="parTrans" cxnId="{B299C123-6866-4DEF-BAA2-AD2528909518}">
      <dgm:prSet/>
      <dgm:spPr/>
      <dgm:t>
        <a:bodyPr/>
        <a:lstStyle/>
        <a:p>
          <a:endParaRPr lang="hu-HU"/>
        </a:p>
      </dgm:t>
    </dgm:pt>
    <dgm:pt modelId="{E05D4430-4E4B-4F85-9291-E008E26695B5}" type="sibTrans" cxnId="{B299C123-6866-4DEF-BAA2-AD2528909518}">
      <dgm:prSet/>
      <dgm:spPr/>
      <dgm:t>
        <a:bodyPr/>
        <a:lstStyle/>
        <a:p>
          <a:endParaRPr lang="hu-HU"/>
        </a:p>
      </dgm:t>
    </dgm:pt>
    <dgm:pt modelId="{B4D6291A-4734-4B34-A591-6A512F8097CE}">
      <dgm:prSet phldrT="[Szöveg]" custT="1"/>
      <dgm:spPr>
        <a:ln>
          <a:noFill/>
        </a:ln>
      </dgm:spPr>
      <dgm:t>
        <a:bodyPr/>
        <a:lstStyle/>
        <a:p>
          <a:r>
            <a:rPr lang="hu-HU" sz="1200" dirty="0" smtClean="0"/>
            <a:t>2010</a:t>
          </a:r>
          <a:endParaRPr lang="hu-HU" sz="1200" dirty="0"/>
        </a:p>
      </dgm:t>
    </dgm:pt>
    <dgm:pt modelId="{2160F154-0ABB-4FCE-B385-D56DB430BF16}" type="parTrans" cxnId="{95BD5EAB-CA32-4D98-A738-D604AD67095E}">
      <dgm:prSet/>
      <dgm:spPr/>
      <dgm:t>
        <a:bodyPr/>
        <a:lstStyle/>
        <a:p>
          <a:endParaRPr lang="hu-HU"/>
        </a:p>
      </dgm:t>
    </dgm:pt>
    <dgm:pt modelId="{194F7D6D-C6A0-4A93-AB0F-87E18FA888FA}" type="sibTrans" cxnId="{95BD5EAB-CA32-4D98-A738-D604AD67095E}">
      <dgm:prSet/>
      <dgm:spPr/>
      <dgm:t>
        <a:bodyPr/>
        <a:lstStyle/>
        <a:p>
          <a:endParaRPr lang="hu-HU"/>
        </a:p>
      </dgm:t>
    </dgm:pt>
    <dgm:pt modelId="{3F92555E-DFC3-4A25-A154-70910C593DB8}">
      <dgm:prSet phldrT="[Szöveg]" custT="1"/>
      <dgm:spPr>
        <a:solidFill>
          <a:schemeClr val="accent5">
            <a:lumMod val="60000"/>
            <a:lumOff val="40000"/>
          </a:schemeClr>
        </a:solidFill>
        <a:ln>
          <a:noFill/>
        </a:ln>
      </dgm:spPr>
      <dgm:t>
        <a:bodyPr/>
        <a:lstStyle/>
        <a:p>
          <a:r>
            <a:rPr lang="hu-HU" sz="1600" dirty="0" smtClean="0">
              <a:solidFill>
                <a:schemeClr val="tx1"/>
              </a:solidFill>
            </a:rPr>
            <a:t>3M MC</a:t>
          </a:r>
          <a:endParaRPr lang="hu-HU" sz="1600" dirty="0">
            <a:solidFill>
              <a:schemeClr val="tx1"/>
            </a:solidFill>
          </a:endParaRPr>
        </a:p>
      </dgm:t>
    </dgm:pt>
    <dgm:pt modelId="{BD0BBFFC-53FC-4FA8-B936-E21CD235F654}" type="parTrans" cxnId="{379192F6-5CDE-4501-8AF3-E469E391E923}">
      <dgm:prSet/>
      <dgm:spPr/>
      <dgm:t>
        <a:bodyPr/>
        <a:lstStyle/>
        <a:p>
          <a:endParaRPr lang="hu-HU"/>
        </a:p>
      </dgm:t>
    </dgm:pt>
    <dgm:pt modelId="{A8FC6841-3A9C-40A3-9402-D3F630CB0DD0}" type="sibTrans" cxnId="{379192F6-5CDE-4501-8AF3-E469E391E923}">
      <dgm:prSet/>
      <dgm:spPr/>
      <dgm:t>
        <a:bodyPr/>
        <a:lstStyle/>
        <a:p>
          <a:endParaRPr lang="hu-HU"/>
        </a:p>
      </dgm:t>
    </dgm:pt>
    <dgm:pt modelId="{9276DC87-A35C-4325-8F51-1887F7CAD235}">
      <dgm:prSet phldrT="[Szöveg]" custT="1"/>
      <dgm:spPr>
        <a:ln>
          <a:noFill/>
        </a:ln>
      </dgm:spPr>
      <dgm:t>
        <a:bodyPr/>
        <a:lstStyle/>
        <a:p>
          <a:r>
            <a:rPr lang="hu-HU" sz="1200" dirty="0" smtClean="0"/>
            <a:t>2012</a:t>
          </a:r>
          <a:endParaRPr lang="hu-HU" sz="1200" dirty="0"/>
        </a:p>
      </dgm:t>
    </dgm:pt>
    <dgm:pt modelId="{F7DD22E6-DE94-4638-A1EC-4F2A972C4B85}" type="parTrans" cxnId="{90ECA421-E883-4C10-BEC1-C55BA7D5D3A3}">
      <dgm:prSet/>
      <dgm:spPr/>
      <dgm:t>
        <a:bodyPr/>
        <a:lstStyle/>
        <a:p>
          <a:endParaRPr lang="hu-HU"/>
        </a:p>
      </dgm:t>
    </dgm:pt>
    <dgm:pt modelId="{E003E717-8DFB-4DC8-9B31-B5A5F2F17ADE}" type="sibTrans" cxnId="{90ECA421-E883-4C10-BEC1-C55BA7D5D3A3}">
      <dgm:prSet/>
      <dgm:spPr/>
      <dgm:t>
        <a:bodyPr/>
        <a:lstStyle/>
        <a:p>
          <a:endParaRPr lang="hu-HU"/>
        </a:p>
      </dgm:t>
    </dgm:pt>
    <dgm:pt modelId="{0E951F95-3502-41FE-BD66-D5BF007F72C9}">
      <dgm:prSet phldrT="[Szöveg]" custT="1"/>
      <dgm:spPr>
        <a:solidFill>
          <a:schemeClr val="accent5">
            <a:lumMod val="60000"/>
            <a:lumOff val="40000"/>
          </a:schemeClr>
        </a:solidFill>
        <a:ln>
          <a:noFill/>
        </a:ln>
      </dgm:spPr>
      <dgm:t>
        <a:bodyPr/>
        <a:lstStyle/>
        <a:p>
          <a:r>
            <a:rPr lang="hu-HU" sz="1600" dirty="0" smtClean="0">
              <a:solidFill>
                <a:schemeClr val="tx1"/>
              </a:solidFill>
            </a:rPr>
            <a:t>KÁT értékesítés</a:t>
          </a:r>
          <a:endParaRPr lang="hu-HU" sz="1600" dirty="0">
            <a:solidFill>
              <a:schemeClr val="tx1"/>
            </a:solidFill>
          </a:endParaRPr>
        </a:p>
      </dgm:t>
    </dgm:pt>
    <dgm:pt modelId="{D604C0F4-80D9-4478-8AC8-F0938C9073BD}" type="parTrans" cxnId="{44CE224B-94F2-41D7-93A7-2D0B86FED4BD}">
      <dgm:prSet/>
      <dgm:spPr/>
      <dgm:t>
        <a:bodyPr/>
        <a:lstStyle/>
        <a:p>
          <a:endParaRPr lang="hu-HU"/>
        </a:p>
      </dgm:t>
    </dgm:pt>
    <dgm:pt modelId="{55D1839E-BB21-4FCE-8FB9-86B4970D1162}" type="sibTrans" cxnId="{44CE224B-94F2-41D7-93A7-2D0B86FED4BD}">
      <dgm:prSet/>
      <dgm:spPr/>
      <dgm:t>
        <a:bodyPr/>
        <a:lstStyle/>
        <a:p>
          <a:endParaRPr lang="hu-HU"/>
        </a:p>
      </dgm:t>
    </dgm:pt>
    <dgm:pt modelId="{E7107F23-0DE3-4792-B83E-CD6EEECDF697}">
      <dgm:prSet phldrT="[Szöveg]" custT="1"/>
      <dgm:spPr>
        <a:ln>
          <a:noFill/>
        </a:ln>
      </dgm:spPr>
      <dgm:t>
        <a:bodyPr/>
        <a:lstStyle/>
        <a:p>
          <a:r>
            <a:rPr lang="hu-HU" sz="1200" dirty="0" smtClean="0"/>
            <a:t>Másnapi piac: 2014</a:t>
          </a:r>
          <a:endParaRPr lang="hu-HU" sz="1200" dirty="0"/>
        </a:p>
      </dgm:t>
    </dgm:pt>
    <dgm:pt modelId="{12F3BE07-D4FE-463B-B01F-0BD60CE61677}" type="parTrans" cxnId="{16280643-7F64-4C37-8CEF-A1A62CBFF86D}">
      <dgm:prSet/>
      <dgm:spPr/>
      <dgm:t>
        <a:bodyPr/>
        <a:lstStyle/>
        <a:p>
          <a:endParaRPr lang="hu-HU"/>
        </a:p>
      </dgm:t>
    </dgm:pt>
    <dgm:pt modelId="{9A7EBEE2-612C-4C95-86F0-5B596B6E78EE}" type="sibTrans" cxnId="{16280643-7F64-4C37-8CEF-A1A62CBFF86D}">
      <dgm:prSet/>
      <dgm:spPr/>
      <dgm:t>
        <a:bodyPr/>
        <a:lstStyle/>
        <a:p>
          <a:endParaRPr lang="hu-HU"/>
        </a:p>
      </dgm:t>
    </dgm:pt>
    <dgm:pt modelId="{8703F749-2BA4-4972-AAD4-DBBC3305527B}">
      <dgm:prSet phldrT="[Szöveg]" custT="1"/>
      <dgm:spPr>
        <a:ln>
          <a:noFill/>
        </a:ln>
      </dgm:spPr>
      <dgm:t>
        <a:bodyPr/>
        <a:lstStyle/>
        <a:p>
          <a:r>
            <a:rPr lang="hu-HU" sz="1200" dirty="0" smtClean="0"/>
            <a:t>Napon belüli piac: 2017</a:t>
          </a:r>
          <a:endParaRPr lang="hu-HU" sz="1200" dirty="0"/>
        </a:p>
      </dgm:t>
    </dgm:pt>
    <dgm:pt modelId="{BEAE2565-F55B-4F41-A800-2F7CB35F3ECE}" type="parTrans" cxnId="{8737F71D-9930-4C8A-AB63-67448A38190F}">
      <dgm:prSet/>
      <dgm:spPr/>
      <dgm:t>
        <a:bodyPr/>
        <a:lstStyle/>
        <a:p>
          <a:endParaRPr lang="hu-HU"/>
        </a:p>
      </dgm:t>
    </dgm:pt>
    <dgm:pt modelId="{290E2035-8027-453F-BD17-B3D3761442B1}" type="sibTrans" cxnId="{8737F71D-9930-4C8A-AB63-67448A38190F}">
      <dgm:prSet/>
      <dgm:spPr/>
      <dgm:t>
        <a:bodyPr/>
        <a:lstStyle/>
        <a:p>
          <a:endParaRPr lang="hu-HU"/>
        </a:p>
      </dgm:t>
    </dgm:pt>
    <dgm:pt modelId="{DE1715C7-E54F-49D7-9D10-EBCD38791887}">
      <dgm:prSet phldrT="[Szöveg]" custT="1"/>
      <dgm:spPr>
        <a:solidFill>
          <a:schemeClr val="accent5">
            <a:lumMod val="60000"/>
            <a:lumOff val="40000"/>
          </a:schemeClr>
        </a:solidFill>
        <a:ln>
          <a:noFill/>
        </a:ln>
      </dgm:spPr>
      <dgm:t>
        <a:bodyPr/>
        <a:lstStyle/>
        <a:p>
          <a:r>
            <a:rPr lang="hu-HU" sz="1600" dirty="0" err="1" smtClean="0">
              <a:solidFill>
                <a:schemeClr val="tx1"/>
              </a:solidFill>
            </a:rPr>
            <a:t>Intraday</a:t>
          </a:r>
          <a:r>
            <a:rPr lang="hu-HU" sz="1600" dirty="0" smtClean="0">
              <a:solidFill>
                <a:schemeClr val="tx1"/>
              </a:solidFill>
            </a:rPr>
            <a:t> piacnyitás</a:t>
          </a:r>
          <a:endParaRPr lang="hu-HU" sz="1600" dirty="0">
            <a:solidFill>
              <a:schemeClr val="tx1"/>
            </a:solidFill>
          </a:endParaRPr>
        </a:p>
      </dgm:t>
    </dgm:pt>
    <dgm:pt modelId="{D02130FA-90EE-4A61-A2A5-BE46E452ACAA}" type="parTrans" cxnId="{E1DB562C-8178-49ED-9689-1E3D9A34CC4F}">
      <dgm:prSet/>
      <dgm:spPr/>
      <dgm:t>
        <a:bodyPr/>
        <a:lstStyle/>
        <a:p>
          <a:endParaRPr lang="hu-HU"/>
        </a:p>
      </dgm:t>
    </dgm:pt>
    <dgm:pt modelId="{E249BE42-21F0-4A30-8CEC-55D2C133DD0F}" type="sibTrans" cxnId="{E1DB562C-8178-49ED-9689-1E3D9A34CC4F}">
      <dgm:prSet/>
      <dgm:spPr/>
      <dgm:t>
        <a:bodyPr/>
        <a:lstStyle/>
        <a:p>
          <a:endParaRPr lang="hu-HU"/>
        </a:p>
      </dgm:t>
    </dgm:pt>
    <dgm:pt modelId="{5FC4660E-6E8B-47F3-B23F-D2AF3241B8AC}">
      <dgm:prSet phldrT="[Szöveg]" custT="1"/>
      <dgm:spPr>
        <a:ln>
          <a:noFill/>
        </a:ln>
      </dgm:spPr>
      <dgm:t>
        <a:bodyPr/>
        <a:lstStyle/>
        <a:p>
          <a:r>
            <a:rPr lang="hu-HU" sz="1200" dirty="0" smtClean="0"/>
            <a:t>2016</a:t>
          </a:r>
          <a:endParaRPr lang="hu-HU" sz="1200" dirty="0"/>
        </a:p>
      </dgm:t>
    </dgm:pt>
    <dgm:pt modelId="{99B492C3-5328-4631-9280-809CFEE4C8CA}" type="parTrans" cxnId="{2555C76A-2D12-4381-8D1D-8E046B96F479}">
      <dgm:prSet/>
      <dgm:spPr/>
      <dgm:t>
        <a:bodyPr/>
        <a:lstStyle/>
        <a:p>
          <a:endParaRPr lang="hu-HU"/>
        </a:p>
      </dgm:t>
    </dgm:pt>
    <dgm:pt modelId="{715E523D-8541-43DC-B955-06521BE18CA5}" type="sibTrans" cxnId="{2555C76A-2D12-4381-8D1D-8E046B96F479}">
      <dgm:prSet/>
      <dgm:spPr/>
      <dgm:t>
        <a:bodyPr/>
        <a:lstStyle/>
        <a:p>
          <a:endParaRPr lang="hu-HU"/>
        </a:p>
      </dgm:t>
    </dgm:pt>
    <dgm:pt modelId="{A1E70F96-E906-45C9-B236-7C0F19D8CC07}">
      <dgm:prSet phldrT="[Szöveg]" custT="1"/>
      <dgm:spPr>
        <a:solidFill>
          <a:schemeClr val="accent5">
            <a:lumMod val="60000"/>
            <a:lumOff val="40000"/>
          </a:schemeClr>
        </a:solidFill>
        <a:ln>
          <a:noFill/>
        </a:ln>
      </dgm:spPr>
      <dgm:t>
        <a:bodyPr/>
        <a:lstStyle/>
        <a:p>
          <a:r>
            <a:rPr lang="hu-HU" sz="1600" dirty="0" smtClean="0">
              <a:solidFill>
                <a:schemeClr val="tx1"/>
              </a:solidFill>
            </a:rPr>
            <a:t>XBID csatlakozás</a:t>
          </a:r>
          <a:endParaRPr lang="hu-HU" sz="1600" dirty="0">
            <a:solidFill>
              <a:schemeClr val="tx1"/>
            </a:solidFill>
          </a:endParaRPr>
        </a:p>
      </dgm:t>
    </dgm:pt>
    <dgm:pt modelId="{F3F66623-345C-4594-BDDD-18CC017D7796}" type="parTrans" cxnId="{3A60EE8C-A655-4465-8686-4372C3E87745}">
      <dgm:prSet/>
      <dgm:spPr/>
      <dgm:t>
        <a:bodyPr/>
        <a:lstStyle/>
        <a:p>
          <a:endParaRPr lang="hu-HU"/>
        </a:p>
      </dgm:t>
    </dgm:pt>
    <dgm:pt modelId="{294F9914-3DE5-4163-BC4B-F435DF6D80A7}" type="sibTrans" cxnId="{3A60EE8C-A655-4465-8686-4372C3E87745}">
      <dgm:prSet/>
      <dgm:spPr/>
      <dgm:t>
        <a:bodyPr/>
        <a:lstStyle/>
        <a:p>
          <a:endParaRPr lang="hu-HU"/>
        </a:p>
      </dgm:t>
    </dgm:pt>
    <dgm:pt modelId="{19C431AA-AFB0-458F-A88D-C0308F905D49}">
      <dgm:prSet phldrT="[Szöveg]" custT="1"/>
      <dgm:spPr>
        <a:ln>
          <a:noFill/>
        </a:ln>
      </dgm:spPr>
      <dgm:t>
        <a:bodyPr/>
        <a:lstStyle/>
        <a:p>
          <a:r>
            <a:rPr lang="hu-HU" sz="1200" dirty="0" smtClean="0"/>
            <a:t>2019</a:t>
          </a:r>
          <a:endParaRPr lang="hu-HU" sz="1200" dirty="0"/>
        </a:p>
      </dgm:t>
    </dgm:pt>
    <dgm:pt modelId="{336473D5-DA62-41EB-8E89-915706735F57}" type="parTrans" cxnId="{3D7F5188-37B7-43D4-BEC6-CA501DE81EEE}">
      <dgm:prSet/>
      <dgm:spPr/>
      <dgm:t>
        <a:bodyPr/>
        <a:lstStyle/>
        <a:p>
          <a:endParaRPr lang="hu-HU"/>
        </a:p>
      </dgm:t>
    </dgm:pt>
    <dgm:pt modelId="{62AC07F7-7632-4D7F-A552-E44D7F2D8101}" type="sibTrans" cxnId="{3D7F5188-37B7-43D4-BEC6-CA501DE81EEE}">
      <dgm:prSet/>
      <dgm:spPr/>
      <dgm:t>
        <a:bodyPr/>
        <a:lstStyle/>
        <a:p>
          <a:endParaRPr lang="hu-HU"/>
        </a:p>
      </dgm:t>
    </dgm:pt>
    <dgm:pt modelId="{11A53082-C889-4FD1-8B07-8506D8FFF65B}" type="pres">
      <dgm:prSet presAssocID="{E24579D7-0A8F-408F-96C1-2BEBEA5C842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8CDEB316-9415-48C7-8F02-533F757A213E}" type="pres">
      <dgm:prSet presAssocID="{76128D8F-F62C-4D9E-8138-FACE9CB3771F}" presName="composite" presStyleCnt="0"/>
      <dgm:spPr/>
    </dgm:pt>
    <dgm:pt modelId="{B5B96703-B390-467A-8928-595B44AEE700}" type="pres">
      <dgm:prSet presAssocID="{76128D8F-F62C-4D9E-8138-FACE9CB3771F}" presName="par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324F0E4-3308-43FE-8487-AA04C8825424}" type="pres">
      <dgm:prSet presAssocID="{76128D8F-F62C-4D9E-8138-FACE9CB3771F}" presName="parSh" presStyleLbl="node1" presStyleIdx="0" presStyleCnt="5"/>
      <dgm:spPr/>
      <dgm:t>
        <a:bodyPr/>
        <a:lstStyle/>
        <a:p>
          <a:endParaRPr lang="hu-HU"/>
        </a:p>
      </dgm:t>
    </dgm:pt>
    <dgm:pt modelId="{5160FC12-EB63-4056-9D52-AF44B00A2C01}" type="pres">
      <dgm:prSet presAssocID="{76128D8F-F62C-4D9E-8138-FACE9CB3771F}" presName="desTx" presStyleLbl="fgAcc1" presStyleIdx="0" presStyleCnt="5" custScaleX="72642" custScaleY="52439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32364707-514C-4CF4-AF14-9353134F3B79}" type="pres">
      <dgm:prSet presAssocID="{E05D4430-4E4B-4F85-9291-E008E26695B5}" presName="sibTrans" presStyleLbl="sibTrans2D1" presStyleIdx="0" presStyleCnt="4"/>
      <dgm:spPr/>
      <dgm:t>
        <a:bodyPr/>
        <a:lstStyle/>
        <a:p>
          <a:endParaRPr lang="hu-HU"/>
        </a:p>
      </dgm:t>
    </dgm:pt>
    <dgm:pt modelId="{3AFC035A-64D7-421A-BFBD-ACABEF04BC80}" type="pres">
      <dgm:prSet presAssocID="{E05D4430-4E4B-4F85-9291-E008E26695B5}" presName="connTx" presStyleLbl="sibTrans2D1" presStyleIdx="0" presStyleCnt="4"/>
      <dgm:spPr/>
      <dgm:t>
        <a:bodyPr/>
        <a:lstStyle/>
        <a:p>
          <a:endParaRPr lang="hu-HU"/>
        </a:p>
      </dgm:t>
    </dgm:pt>
    <dgm:pt modelId="{6B007633-9A79-43CF-95B1-A2BE37DE75DD}" type="pres">
      <dgm:prSet presAssocID="{3F92555E-DFC3-4A25-A154-70910C593DB8}" presName="composite" presStyleCnt="0"/>
      <dgm:spPr/>
    </dgm:pt>
    <dgm:pt modelId="{9D0751D9-2095-4733-B10B-792458E065E5}" type="pres">
      <dgm:prSet presAssocID="{3F92555E-DFC3-4A25-A154-70910C593DB8}" presName="par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51F25D8-A17D-4A14-8DB2-17856F0722DD}" type="pres">
      <dgm:prSet presAssocID="{3F92555E-DFC3-4A25-A154-70910C593DB8}" presName="parSh" presStyleLbl="node1" presStyleIdx="1" presStyleCnt="5"/>
      <dgm:spPr/>
      <dgm:t>
        <a:bodyPr/>
        <a:lstStyle/>
        <a:p>
          <a:endParaRPr lang="hu-HU"/>
        </a:p>
      </dgm:t>
    </dgm:pt>
    <dgm:pt modelId="{6F879F28-ED6D-4A0C-8101-43FB3F35D24D}" type="pres">
      <dgm:prSet presAssocID="{3F92555E-DFC3-4A25-A154-70910C593DB8}" presName="desTx" presStyleLbl="fgAcc1" presStyleIdx="1" presStyleCnt="5" custScaleX="72642" custScaleY="52439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57A5AE8-A8FD-4D55-A9EB-1A81111D70B1}" type="pres">
      <dgm:prSet presAssocID="{A8FC6841-3A9C-40A3-9402-D3F630CB0DD0}" presName="sibTrans" presStyleLbl="sibTrans2D1" presStyleIdx="1" presStyleCnt="4"/>
      <dgm:spPr/>
      <dgm:t>
        <a:bodyPr/>
        <a:lstStyle/>
        <a:p>
          <a:endParaRPr lang="hu-HU"/>
        </a:p>
      </dgm:t>
    </dgm:pt>
    <dgm:pt modelId="{99EFB0F8-B2B8-4004-8D5F-4A6D1182076F}" type="pres">
      <dgm:prSet presAssocID="{A8FC6841-3A9C-40A3-9402-D3F630CB0DD0}" presName="connTx" presStyleLbl="sibTrans2D1" presStyleIdx="1" presStyleCnt="4"/>
      <dgm:spPr/>
      <dgm:t>
        <a:bodyPr/>
        <a:lstStyle/>
        <a:p>
          <a:endParaRPr lang="hu-HU"/>
        </a:p>
      </dgm:t>
    </dgm:pt>
    <dgm:pt modelId="{8D9539A3-3DC8-4F44-8CD4-CE606E3E7056}" type="pres">
      <dgm:prSet presAssocID="{0E951F95-3502-41FE-BD66-D5BF007F72C9}" presName="composite" presStyleCnt="0"/>
      <dgm:spPr/>
    </dgm:pt>
    <dgm:pt modelId="{C0A2DEF9-4C52-4C16-9C63-648FA0EBEA0C}" type="pres">
      <dgm:prSet presAssocID="{0E951F95-3502-41FE-BD66-D5BF007F72C9}" presName="par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F47E19B-CA8B-4EE4-B8F5-C96185AC89FE}" type="pres">
      <dgm:prSet presAssocID="{0E951F95-3502-41FE-BD66-D5BF007F72C9}" presName="parSh" presStyleLbl="node1" presStyleIdx="2" presStyleCnt="5"/>
      <dgm:spPr/>
      <dgm:t>
        <a:bodyPr/>
        <a:lstStyle/>
        <a:p>
          <a:endParaRPr lang="hu-HU"/>
        </a:p>
      </dgm:t>
    </dgm:pt>
    <dgm:pt modelId="{F86D1988-EFD7-4BA8-9C7D-8ADC1577D2E0}" type="pres">
      <dgm:prSet presAssocID="{0E951F95-3502-41FE-BD66-D5BF007F72C9}" presName="desTx" presStyleLbl="fgAcc1" presStyleIdx="2" presStyleCnt="5" custScaleX="72642" custScaleY="52439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371C6246-5E4B-4590-B415-7C785AF94B4C}" type="pres">
      <dgm:prSet presAssocID="{55D1839E-BB21-4FCE-8FB9-86B4970D1162}" presName="sibTrans" presStyleLbl="sibTrans2D1" presStyleIdx="2" presStyleCnt="4"/>
      <dgm:spPr/>
      <dgm:t>
        <a:bodyPr/>
        <a:lstStyle/>
        <a:p>
          <a:endParaRPr lang="hu-HU"/>
        </a:p>
      </dgm:t>
    </dgm:pt>
    <dgm:pt modelId="{A4BF0E5C-907E-4164-965F-8C582C8C2975}" type="pres">
      <dgm:prSet presAssocID="{55D1839E-BB21-4FCE-8FB9-86B4970D1162}" presName="connTx" presStyleLbl="sibTrans2D1" presStyleIdx="2" presStyleCnt="4"/>
      <dgm:spPr/>
      <dgm:t>
        <a:bodyPr/>
        <a:lstStyle/>
        <a:p>
          <a:endParaRPr lang="hu-HU"/>
        </a:p>
      </dgm:t>
    </dgm:pt>
    <dgm:pt modelId="{536A020A-B728-4EE8-B3B6-5BD33131DCF1}" type="pres">
      <dgm:prSet presAssocID="{DE1715C7-E54F-49D7-9D10-EBCD38791887}" presName="composite" presStyleCnt="0"/>
      <dgm:spPr/>
    </dgm:pt>
    <dgm:pt modelId="{22F9C96D-CC11-439E-9F28-AC096DC6A5D7}" type="pres">
      <dgm:prSet presAssocID="{DE1715C7-E54F-49D7-9D10-EBCD38791887}" presName="par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76D446F-CFE6-4026-B775-9A9086A9E2A1}" type="pres">
      <dgm:prSet presAssocID="{DE1715C7-E54F-49D7-9D10-EBCD38791887}" presName="parSh" presStyleLbl="node1" presStyleIdx="3" presStyleCnt="5"/>
      <dgm:spPr/>
      <dgm:t>
        <a:bodyPr/>
        <a:lstStyle/>
        <a:p>
          <a:endParaRPr lang="hu-HU"/>
        </a:p>
      </dgm:t>
    </dgm:pt>
    <dgm:pt modelId="{B33D55A0-3646-429A-A7CE-5D71FEC751A3}" type="pres">
      <dgm:prSet presAssocID="{DE1715C7-E54F-49D7-9D10-EBCD38791887}" presName="desTx" presStyleLbl="fgAcc1" presStyleIdx="3" presStyleCnt="5" custScaleX="72642" custScaleY="52439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48A8B23-A460-4719-ACA1-0FA9066A4D10}" type="pres">
      <dgm:prSet presAssocID="{E249BE42-21F0-4A30-8CEC-55D2C133DD0F}" presName="sibTrans" presStyleLbl="sibTrans2D1" presStyleIdx="3" presStyleCnt="4"/>
      <dgm:spPr/>
      <dgm:t>
        <a:bodyPr/>
        <a:lstStyle/>
        <a:p>
          <a:endParaRPr lang="hu-HU"/>
        </a:p>
      </dgm:t>
    </dgm:pt>
    <dgm:pt modelId="{26C6C390-8CE4-4559-A54D-EAD737363224}" type="pres">
      <dgm:prSet presAssocID="{E249BE42-21F0-4A30-8CEC-55D2C133DD0F}" presName="connTx" presStyleLbl="sibTrans2D1" presStyleIdx="3" presStyleCnt="4"/>
      <dgm:spPr/>
      <dgm:t>
        <a:bodyPr/>
        <a:lstStyle/>
        <a:p>
          <a:endParaRPr lang="hu-HU"/>
        </a:p>
      </dgm:t>
    </dgm:pt>
    <dgm:pt modelId="{7BF8464C-375B-486E-8D32-62E107B6C500}" type="pres">
      <dgm:prSet presAssocID="{A1E70F96-E906-45C9-B236-7C0F19D8CC07}" presName="composite" presStyleCnt="0"/>
      <dgm:spPr/>
    </dgm:pt>
    <dgm:pt modelId="{7B3CB773-957C-458B-ACD3-487F54DBA241}" type="pres">
      <dgm:prSet presAssocID="{A1E70F96-E906-45C9-B236-7C0F19D8CC07}" presName="par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7A9DE92-172E-426A-8EE8-DBB5704C118C}" type="pres">
      <dgm:prSet presAssocID="{A1E70F96-E906-45C9-B236-7C0F19D8CC07}" presName="parSh" presStyleLbl="node1" presStyleIdx="4" presStyleCnt="5"/>
      <dgm:spPr/>
      <dgm:t>
        <a:bodyPr/>
        <a:lstStyle/>
        <a:p>
          <a:endParaRPr lang="hu-HU"/>
        </a:p>
      </dgm:t>
    </dgm:pt>
    <dgm:pt modelId="{CF7107C1-5EB4-4670-8A51-1E46FD275CAC}" type="pres">
      <dgm:prSet presAssocID="{A1E70F96-E906-45C9-B236-7C0F19D8CC07}" presName="desTx" presStyleLbl="fgAcc1" presStyleIdx="4" presStyleCnt="5" custScaleX="72642" custScaleY="52439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2F52D945-F1EF-4CD8-8DC1-18347731E9DA}" type="presOf" srcId="{76128D8F-F62C-4D9E-8138-FACE9CB3771F}" destId="{9324F0E4-3308-43FE-8487-AA04C8825424}" srcOrd="1" destOrd="0" presId="urn:microsoft.com/office/officeart/2005/8/layout/process3"/>
    <dgm:cxn modelId="{9FE55A07-D4E5-45AB-804F-DA9800696DF1}" type="presOf" srcId="{A8FC6841-3A9C-40A3-9402-D3F630CB0DD0}" destId="{C57A5AE8-A8FD-4D55-A9EB-1A81111D70B1}" srcOrd="0" destOrd="0" presId="urn:microsoft.com/office/officeart/2005/8/layout/process3"/>
    <dgm:cxn modelId="{4BF12CC9-E560-4144-9CD1-DB13861FCD0A}" type="presOf" srcId="{3F92555E-DFC3-4A25-A154-70910C593DB8}" destId="{9D0751D9-2095-4733-B10B-792458E065E5}" srcOrd="0" destOrd="0" presId="urn:microsoft.com/office/officeart/2005/8/layout/process3"/>
    <dgm:cxn modelId="{E1DB562C-8178-49ED-9689-1E3D9A34CC4F}" srcId="{E24579D7-0A8F-408F-96C1-2BEBEA5C8423}" destId="{DE1715C7-E54F-49D7-9D10-EBCD38791887}" srcOrd="3" destOrd="0" parTransId="{D02130FA-90EE-4A61-A2A5-BE46E452ACAA}" sibTransId="{E249BE42-21F0-4A30-8CEC-55D2C133DD0F}"/>
    <dgm:cxn modelId="{44CE224B-94F2-41D7-93A7-2D0B86FED4BD}" srcId="{E24579D7-0A8F-408F-96C1-2BEBEA5C8423}" destId="{0E951F95-3502-41FE-BD66-D5BF007F72C9}" srcOrd="2" destOrd="0" parTransId="{D604C0F4-80D9-4478-8AC8-F0938C9073BD}" sibTransId="{55D1839E-BB21-4FCE-8FB9-86B4970D1162}"/>
    <dgm:cxn modelId="{B74FFF97-7DDB-49A8-B3D2-9BC5788AB002}" type="presOf" srcId="{76128D8F-F62C-4D9E-8138-FACE9CB3771F}" destId="{B5B96703-B390-467A-8928-595B44AEE700}" srcOrd="0" destOrd="0" presId="urn:microsoft.com/office/officeart/2005/8/layout/process3"/>
    <dgm:cxn modelId="{0713F69F-9D21-4D41-BE0E-79380BDD34B8}" type="presOf" srcId="{DE1715C7-E54F-49D7-9D10-EBCD38791887}" destId="{976D446F-CFE6-4026-B775-9A9086A9E2A1}" srcOrd="1" destOrd="0" presId="urn:microsoft.com/office/officeart/2005/8/layout/process3"/>
    <dgm:cxn modelId="{651DC018-C174-42A7-9FF5-1105E2386689}" type="presOf" srcId="{8703F749-2BA4-4972-AAD4-DBBC3305527B}" destId="{F86D1988-EFD7-4BA8-9C7D-8ADC1577D2E0}" srcOrd="0" destOrd="1" presId="urn:microsoft.com/office/officeart/2005/8/layout/process3"/>
    <dgm:cxn modelId="{3A60EE8C-A655-4465-8686-4372C3E87745}" srcId="{E24579D7-0A8F-408F-96C1-2BEBEA5C8423}" destId="{A1E70F96-E906-45C9-B236-7C0F19D8CC07}" srcOrd="4" destOrd="0" parTransId="{F3F66623-345C-4594-BDDD-18CC017D7796}" sibTransId="{294F9914-3DE5-4163-BC4B-F435DF6D80A7}"/>
    <dgm:cxn modelId="{E0632966-BD58-46AF-9B92-220DDAE3F909}" type="presOf" srcId="{55D1839E-BB21-4FCE-8FB9-86B4970D1162}" destId="{A4BF0E5C-907E-4164-965F-8C582C8C2975}" srcOrd="1" destOrd="0" presId="urn:microsoft.com/office/officeart/2005/8/layout/process3"/>
    <dgm:cxn modelId="{637EF58C-9B61-4E2C-B903-430BBCB348F7}" type="presOf" srcId="{E7107F23-0DE3-4792-B83E-CD6EEECDF697}" destId="{F86D1988-EFD7-4BA8-9C7D-8ADC1577D2E0}" srcOrd="0" destOrd="0" presId="urn:microsoft.com/office/officeart/2005/8/layout/process3"/>
    <dgm:cxn modelId="{16280643-7F64-4C37-8CEF-A1A62CBFF86D}" srcId="{0E951F95-3502-41FE-BD66-D5BF007F72C9}" destId="{E7107F23-0DE3-4792-B83E-CD6EEECDF697}" srcOrd="0" destOrd="0" parTransId="{12F3BE07-D4FE-463B-B01F-0BD60CE61677}" sibTransId="{9A7EBEE2-612C-4C95-86F0-5B596B6E78EE}"/>
    <dgm:cxn modelId="{8737F71D-9930-4C8A-AB63-67448A38190F}" srcId="{0E951F95-3502-41FE-BD66-D5BF007F72C9}" destId="{8703F749-2BA4-4972-AAD4-DBBC3305527B}" srcOrd="1" destOrd="0" parTransId="{BEAE2565-F55B-4F41-A800-2F7CB35F3ECE}" sibTransId="{290E2035-8027-453F-BD17-B3D3761442B1}"/>
    <dgm:cxn modelId="{5333619F-1D6D-47B8-99B0-C514FD226A02}" type="presOf" srcId="{3F92555E-DFC3-4A25-A154-70910C593DB8}" destId="{F51F25D8-A17D-4A14-8DB2-17856F0722DD}" srcOrd="1" destOrd="0" presId="urn:microsoft.com/office/officeart/2005/8/layout/process3"/>
    <dgm:cxn modelId="{E8859C82-E62B-40B2-9BC2-1B9EBDEEFCAD}" type="presOf" srcId="{B4D6291A-4734-4B34-A591-6A512F8097CE}" destId="{5160FC12-EB63-4056-9D52-AF44B00A2C01}" srcOrd="0" destOrd="0" presId="urn:microsoft.com/office/officeart/2005/8/layout/process3"/>
    <dgm:cxn modelId="{E451C49A-8C9F-4650-9625-15AD880CF82D}" type="presOf" srcId="{A1E70F96-E906-45C9-B236-7C0F19D8CC07}" destId="{F7A9DE92-172E-426A-8EE8-DBB5704C118C}" srcOrd="1" destOrd="0" presId="urn:microsoft.com/office/officeart/2005/8/layout/process3"/>
    <dgm:cxn modelId="{5FEC29B1-54DC-4762-9C58-600CD67FEC28}" type="presOf" srcId="{A8FC6841-3A9C-40A3-9402-D3F630CB0DD0}" destId="{99EFB0F8-B2B8-4004-8D5F-4A6D1182076F}" srcOrd="1" destOrd="0" presId="urn:microsoft.com/office/officeart/2005/8/layout/process3"/>
    <dgm:cxn modelId="{90ECA421-E883-4C10-BEC1-C55BA7D5D3A3}" srcId="{3F92555E-DFC3-4A25-A154-70910C593DB8}" destId="{9276DC87-A35C-4325-8F51-1887F7CAD235}" srcOrd="0" destOrd="0" parTransId="{F7DD22E6-DE94-4638-A1EC-4F2A972C4B85}" sibTransId="{E003E717-8DFB-4DC8-9B31-B5A5F2F17ADE}"/>
    <dgm:cxn modelId="{95BD5EAB-CA32-4D98-A738-D604AD67095E}" srcId="{76128D8F-F62C-4D9E-8138-FACE9CB3771F}" destId="{B4D6291A-4734-4B34-A591-6A512F8097CE}" srcOrd="0" destOrd="0" parTransId="{2160F154-0ABB-4FCE-B385-D56DB430BF16}" sibTransId="{194F7D6D-C6A0-4A93-AB0F-87E18FA888FA}"/>
    <dgm:cxn modelId="{2555C76A-2D12-4381-8D1D-8E046B96F479}" srcId="{DE1715C7-E54F-49D7-9D10-EBCD38791887}" destId="{5FC4660E-6E8B-47F3-B23F-D2AF3241B8AC}" srcOrd="0" destOrd="0" parTransId="{99B492C3-5328-4631-9280-809CFEE4C8CA}" sibTransId="{715E523D-8541-43DC-B955-06521BE18CA5}"/>
    <dgm:cxn modelId="{B299C123-6866-4DEF-BAA2-AD2528909518}" srcId="{E24579D7-0A8F-408F-96C1-2BEBEA5C8423}" destId="{76128D8F-F62C-4D9E-8138-FACE9CB3771F}" srcOrd="0" destOrd="0" parTransId="{83066A7C-07EB-41F4-B54B-CCBAE6569EA8}" sibTransId="{E05D4430-4E4B-4F85-9291-E008E26695B5}"/>
    <dgm:cxn modelId="{44C2CF11-4AA9-43F5-8966-C494027DA64F}" type="presOf" srcId="{A1E70F96-E906-45C9-B236-7C0F19D8CC07}" destId="{7B3CB773-957C-458B-ACD3-487F54DBA241}" srcOrd="0" destOrd="0" presId="urn:microsoft.com/office/officeart/2005/8/layout/process3"/>
    <dgm:cxn modelId="{3F3DA525-4067-4DCB-817C-B4C0A2F5A261}" type="presOf" srcId="{19C431AA-AFB0-458F-A88D-C0308F905D49}" destId="{CF7107C1-5EB4-4670-8A51-1E46FD275CAC}" srcOrd="0" destOrd="0" presId="urn:microsoft.com/office/officeart/2005/8/layout/process3"/>
    <dgm:cxn modelId="{228C5660-C978-47A6-8B4E-C22F06C03C34}" type="presOf" srcId="{9276DC87-A35C-4325-8F51-1887F7CAD235}" destId="{6F879F28-ED6D-4A0C-8101-43FB3F35D24D}" srcOrd="0" destOrd="0" presId="urn:microsoft.com/office/officeart/2005/8/layout/process3"/>
    <dgm:cxn modelId="{5E3AC823-F33E-4ABA-97F0-050E3051B516}" type="presOf" srcId="{DE1715C7-E54F-49D7-9D10-EBCD38791887}" destId="{22F9C96D-CC11-439E-9F28-AC096DC6A5D7}" srcOrd="0" destOrd="0" presId="urn:microsoft.com/office/officeart/2005/8/layout/process3"/>
    <dgm:cxn modelId="{379192F6-5CDE-4501-8AF3-E469E391E923}" srcId="{E24579D7-0A8F-408F-96C1-2BEBEA5C8423}" destId="{3F92555E-DFC3-4A25-A154-70910C593DB8}" srcOrd="1" destOrd="0" parTransId="{BD0BBFFC-53FC-4FA8-B936-E21CD235F654}" sibTransId="{A8FC6841-3A9C-40A3-9402-D3F630CB0DD0}"/>
    <dgm:cxn modelId="{5C1E2693-1D99-4FE9-B126-7470AC286B05}" type="presOf" srcId="{E249BE42-21F0-4A30-8CEC-55D2C133DD0F}" destId="{26C6C390-8CE4-4559-A54D-EAD737363224}" srcOrd="1" destOrd="0" presId="urn:microsoft.com/office/officeart/2005/8/layout/process3"/>
    <dgm:cxn modelId="{C3AE238B-2BCD-4E5A-A5C1-7314519E7E23}" type="presOf" srcId="{0E951F95-3502-41FE-BD66-D5BF007F72C9}" destId="{C0A2DEF9-4C52-4C16-9C63-648FA0EBEA0C}" srcOrd="0" destOrd="0" presId="urn:microsoft.com/office/officeart/2005/8/layout/process3"/>
    <dgm:cxn modelId="{1C1E5D1B-34A3-41A5-A872-E0DF45F9D5AE}" type="presOf" srcId="{E05D4430-4E4B-4F85-9291-E008E26695B5}" destId="{3AFC035A-64D7-421A-BFBD-ACABEF04BC80}" srcOrd="1" destOrd="0" presId="urn:microsoft.com/office/officeart/2005/8/layout/process3"/>
    <dgm:cxn modelId="{3D7F5188-37B7-43D4-BEC6-CA501DE81EEE}" srcId="{A1E70F96-E906-45C9-B236-7C0F19D8CC07}" destId="{19C431AA-AFB0-458F-A88D-C0308F905D49}" srcOrd="0" destOrd="0" parTransId="{336473D5-DA62-41EB-8E89-915706735F57}" sibTransId="{62AC07F7-7632-4D7F-A552-E44D7F2D8101}"/>
    <dgm:cxn modelId="{8DDE259F-8151-4D82-9B66-BBEE3EB56102}" type="presOf" srcId="{0E951F95-3502-41FE-BD66-D5BF007F72C9}" destId="{EF47E19B-CA8B-4EE4-B8F5-C96185AC89FE}" srcOrd="1" destOrd="0" presId="urn:microsoft.com/office/officeart/2005/8/layout/process3"/>
    <dgm:cxn modelId="{9BCC8919-84D9-45AD-8AED-7312979281F5}" type="presOf" srcId="{E05D4430-4E4B-4F85-9291-E008E26695B5}" destId="{32364707-514C-4CF4-AF14-9353134F3B79}" srcOrd="0" destOrd="0" presId="urn:microsoft.com/office/officeart/2005/8/layout/process3"/>
    <dgm:cxn modelId="{757BEF7F-CCAB-454C-A90C-E9FDF76A9873}" type="presOf" srcId="{E249BE42-21F0-4A30-8CEC-55D2C133DD0F}" destId="{248A8B23-A460-4719-ACA1-0FA9066A4D10}" srcOrd="0" destOrd="0" presId="urn:microsoft.com/office/officeart/2005/8/layout/process3"/>
    <dgm:cxn modelId="{6B0D21B1-4CB5-472C-9345-34BCF66B58E9}" type="presOf" srcId="{E24579D7-0A8F-408F-96C1-2BEBEA5C8423}" destId="{11A53082-C889-4FD1-8B07-8506D8FFF65B}" srcOrd="0" destOrd="0" presId="urn:microsoft.com/office/officeart/2005/8/layout/process3"/>
    <dgm:cxn modelId="{A6FC18BF-1ED9-4289-9A22-6E4ECD611176}" type="presOf" srcId="{55D1839E-BB21-4FCE-8FB9-86B4970D1162}" destId="{371C6246-5E4B-4590-B415-7C785AF94B4C}" srcOrd="0" destOrd="0" presId="urn:microsoft.com/office/officeart/2005/8/layout/process3"/>
    <dgm:cxn modelId="{FF888842-3C4C-49D6-AB68-02DAED8B4ABE}" type="presOf" srcId="{5FC4660E-6E8B-47F3-B23F-D2AF3241B8AC}" destId="{B33D55A0-3646-429A-A7CE-5D71FEC751A3}" srcOrd="0" destOrd="0" presId="urn:microsoft.com/office/officeart/2005/8/layout/process3"/>
    <dgm:cxn modelId="{69C814D9-29EC-4420-958E-3FE2F3E84BE4}" type="presParOf" srcId="{11A53082-C889-4FD1-8B07-8506D8FFF65B}" destId="{8CDEB316-9415-48C7-8F02-533F757A213E}" srcOrd="0" destOrd="0" presId="urn:microsoft.com/office/officeart/2005/8/layout/process3"/>
    <dgm:cxn modelId="{32ABC29D-D857-46A9-A861-81E17E17A999}" type="presParOf" srcId="{8CDEB316-9415-48C7-8F02-533F757A213E}" destId="{B5B96703-B390-467A-8928-595B44AEE700}" srcOrd="0" destOrd="0" presId="urn:microsoft.com/office/officeart/2005/8/layout/process3"/>
    <dgm:cxn modelId="{6AE1001D-CD19-4727-8B84-2C4071E38D49}" type="presParOf" srcId="{8CDEB316-9415-48C7-8F02-533F757A213E}" destId="{9324F0E4-3308-43FE-8487-AA04C8825424}" srcOrd="1" destOrd="0" presId="urn:microsoft.com/office/officeart/2005/8/layout/process3"/>
    <dgm:cxn modelId="{35510358-55D2-47F3-8E2C-D089444122AB}" type="presParOf" srcId="{8CDEB316-9415-48C7-8F02-533F757A213E}" destId="{5160FC12-EB63-4056-9D52-AF44B00A2C01}" srcOrd="2" destOrd="0" presId="urn:microsoft.com/office/officeart/2005/8/layout/process3"/>
    <dgm:cxn modelId="{35AD0871-DA44-4F17-B47B-4209C48DD1F6}" type="presParOf" srcId="{11A53082-C889-4FD1-8B07-8506D8FFF65B}" destId="{32364707-514C-4CF4-AF14-9353134F3B79}" srcOrd="1" destOrd="0" presId="urn:microsoft.com/office/officeart/2005/8/layout/process3"/>
    <dgm:cxn modelId="{E15320E0-B4EF-447E-9669-3301BEAF62C6}" type="presParOf" srcId="{32364707-514C-4CF4-AF14-9353134F3B79}" destId="{3AFC035A-64D7-421A-BFBD-ACABEF04BC80}" srcOrd="0" destOrd="0" presId="urn:microsoft.com/office/officeart/2005/8/layout/process3"/>
    <dgm:cxn modelId="{D40E114E-B787-4EBF-8D7F-FB86D2D3E196}" type="presParOf" srcId="{11A53082-C889-4FD1-8B07-8506D8FFF65B}" destId="{6B007633-9A79-43CF-95B1-A2BE37DE75DD}" srcOrd="2" destOrd="0" presId="urn:microsoft.com/office/officeart/2005/8/layout/process3"/>
    <dgm:cxn modelId="{BB72968B-80A5-44AF-B517-3C455447183D}" type="presParOf" srcId="{6B007633-9A79-43CF-95B1-A2BE37DE75DD}" destId="{9D0751D9-2095-4733-B10B-792458E065E5}" srcOrd="0" destOrd="0" presId="urn:microsoft.com/office/officeart/2005/8/layout/process3"/>
    <dgm:cxn modelId="{CF4E71FD-206D-4304-AD2E-39F2BF7573B3}" type="presParOf" srcId="{6B007633-9A79-43CF-95B1-A2BE37DE75DD}" destId="{F51F25D8-A17D-4A14-8DB2-17856F0722DD}" srcOrd="1" destOrd="0" presId="urn:microsoft.com/office/officeart/2005/8/layout/process3"/>
    <dgm:cxn modelId="{F1E1E24A-BE07-413D-8628-1F52AD9500DF}" type="presParOf" srcId="{6B007633-9A79-43CF-95B1-A2BE37DE75DD}" destId="{6F879F28-ED6D-4A0C-8101-43FB3F35D24D}" srcOrd="2" destOrd="0" presId="urn:microsoft.com/office/officeart/2005/8/layout/process3"/>
    <dgm:cxn modelId="{F4A801BE-B098-4567-BFB7-92E00A36291C}" type="presParOf" srcId="{11A53082-C889-4FD1-8B07-8506D8FFF65B}" destId="{C57A5AE8-A8FD-4D55-A9EB-1A81111D70B1}" srcOrd="3" destOrd="0" presId="urn:microsoft.com/office/officeart/2005/8/layout/process3"/>
    <dgm:cxn modelId="{C1045EA4-4EA2-4DDE-AAA8-D8CAE9B04577}" type="presParOf" srcId="{C57A5AE8-A8FD-4D55-A9EB-1A81111D70B1}" destId="{99EFB0F8-B2B8-4004-8D5F-4A6D1182076F}" srcOrd="0" destOrd="0" presId="urn:microsoft.com/office/officeart/2005/8/layout/process3"/>
    <dgm:cxn modelId="{ADE2DFC9-5FEB-4282-BFEE-6D873A3BB45A}" type="presParOf" srcId="{11A53082-C889-4FD1-8B07-8506D8FFF65B}" destId="{8D9539A3-3DC8-4F44-8CD4-CE606E3E7056}" srcOrd="4" destOrd="0" presId="urn:microsoft.com/office/officeart/2005/8/layout/process3"/>
    <dgm:cxn modelId="{8EA0C81F-92AD-471E-9490-DE13B7978C74}" type="presParOf" srcId="{8D9539A3-3DC8-4F44-8CD4-CE606E3E7056}" destId="{C0A2DEF9-4C52-4C16-9C63-648FA0EBEA0C}" srcOrd="0" destOrd="0" presId="urn:microsoft.com/office/officeart/2005/8/layout/process3"/>
    <dgm:cxn modelId="{32D40F5E-A3DE-40F7-9CBA-035776F023A9}" type="presParOf" srcId="{8D9539A3-3DC8-4F44-8CD4-CE606E3E7056}" destId="{EF47E19B-CA8B-4EE4-B8F5-C96185AC89FE}" srcOrd="1" destOrd="0" presId="urn:microsoft.com/office/officeart/2005/8/layout/process3"/>
    <dgm:cxn modelId="{3A24A9E5-E6F1-402E-B37A-D85756D86A96}" type="presParOf" srcId="{8D9539A3-3DC8-4F44-8CD4-CE606E3E7056}" destId="{F86D1988-EFD7-4BA8-9C7D-8ADC1577D2E0}" srcOrd="2" destOrd="0" presId="urn:microsoft.com/office/officeart/2005/8/layout/process3"/>
    <dgm:cxn modelId="{2EB430A6-148C-4204-B97A-B93208C4870F}" type="presParOf" srcId="{11A53082-C889-4FD1-8B07-8506D8FFF65B}" destId="{371C6246-5E4B-4590-B415-7C785AF94B4C}" srcOrd="5" destOrd="0" presId="urn:microsoft.com/office/officeart/2005/8/layout/process3"/>
    <dgm:cxn modelId="{9E34B6C0-D17D-4AF5-BAFA-6A8BF7D5CADA}" type="presParOf" srcId="{371C6246-5E4B-4590-B415-7C785AF94B4C}" destId="{A4BF0E5C-907E-4164-965F-8C582C8C2975}" srcOrd="0" destOrd="0" presId="urn:microsoft.com/office/officeart/2005/8/layout/process3"/>
    <dgm:cxn modelId="{59E4882F-F077-4014-B349-3E779E265DCC}" type="presParOf" srcId="{11A53082-C889-4FD1-8B07-8506D8FFF65B}" destId="{536A020A-B728-4EE8-B3B6-5BD33131DCF1}" srcOrd="6" destOrd="0" presId="urn:microsoft.com/office/officeart/2005/8/layout/process3"/>
    <dgm:cxn modelId="{A5CD9581-1ADE-4354-AA77-4EE33F6C38A2}" type="presParOf" srcId="{536A020A-B728-4EE8-B3B6-5BD33131DCF1}" destId="{22F9C96D-CC11-439E-9F28-AC096DC6A5D7}" srcOrd="0" destOrd="0" presId="urn:microsoft.com/office/officeart/2005/8/layout/process3"/>
    <dgm:cxn modelId="{4C589733-AFD1-4638-8B9A-1D6DF170905C}" type="presParOf" srcId="{536A020A-B728-4EE8-B3B6-5BD33131DCF1}" destId="{976D446F-CFE6-4026-B775-9A9086A9E2A1}" srcOrd="1" destOrd="0" presId="urn:microsoft.com/office/officeart/2005/8/layout/process3"/>
    <dgm:cxn modelId="{D76B4313-4C82-41D0-8C9D-91FF7B68A4C0}" type="presParOf" srcId="{536A020A-B728-4EE8-B3B6-5BD33131DCF1}" destId="{B33D55A0-3646-429A-A7CE-5D71FEC751A3}" srcOrd="2" destOrd="0" presId="urn:microsoft.com/office/officeart/2005/8/layout/process3"/>
    <dgm:cxn modelId="{79037F1E-0D72-43B2-BF0A-57073082AA0A}" type="presParOf" srcId="{11A53082-C889-4FD1-8B07-8506D8FFF65B}" destId="{248A8B23-A460-4719-ACA1-0FA9066A4D10}" srcOrd="7" destOrd="0" presId="urn:microsoft.com/office/officeart/2005/8/layout/process3"/>
    <dgm:cxn modelId="{7C10E740-1F48-4FFC-AAB2-85583BC62FBE}" type="presParOf" srcId="{248A8B23-A460-4719-ACA1-0FA9066A4D10}" destId="{26C6C390-8CE4-4559-A54D-EAD737363224}" srcOrd="0" destOrd="0" presId="urn:microsoft.com/office/officeart/2005/8/layout/process3"/>
    <dgm:cxn modelId="{E0D23EE4-8A9B-4D38-8831-3BFD158386A8}" type="presParOf" srcId="{11A53082-C889-4FD1-8B07-8506D8FFF65B}" destId="{7BF8464C-375B-486E-8D32-62E107B6C500}" srcOrd="8" destOrd="0" presId="urn:microsoft.com/office/officeart/2005/8/layout/process3"/>
    <dgm:cxn modelId="{B123F6E7-B01A-4988-BF76-03F8D676C22F}" type="presParOf" srcId="{7BF8464C-375B-486E-8D32-62E107B6C500}" destId="{7B3CB773-957C-458B-ACD3-487F54DBA241}" srcOrd="0" destOrd="0" presId="urn:microsoft.com/office/officeart/2005/8/layout/process3"/>
    <dgm:cxn modelId="{2EA2FEB4-15D4-4EE7-8026-81B3D3685EDB}" type="presParOf" srcId="{7BF8464C-375B-486E-8D32-62E107B6C500}" destId="{F7A9DE92-172E-426A-8EE8-DBB5704C118C}" srcOrd="1" destOrd="0" presId="urn:microsoft.com/office/officeart/2005/8/layout/process3"/>
    <dgm:cxn modelId="{1220EE5B-AB75-490F-9933-E020D5BA6F12}" type="presParOf" srcId="{7BF8464C-375B-486E-8D32-62E107B6C500}" destId="{CF7107C1-5EB4-4670-8A51-1E46FD275CAC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D534DF8-A3B7-482B-AD04-5617FCA5B639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A43835F9-2FF6-425B-9ADC-408CCED5C009}">
      <dgm:prSet phldrT="[Szöveg]"/>
      <dgm:spPr>
        <a:noFill/>
        <a:ln>
          <a:solidFill>
            <a:srgbClr val="707D93"/>
          </a:solidFill>
        </a:ln>
      </dgm:spPr>
      <dgm:t>
        <a:bodyPr/>
        <a:lstStyle/>
        <a:p>
          <a:r>
            <a:rPr lang="hu-HU" dirty="0">
              <a:solidFill>
                <a:schemeClr val="tx1"/>
              </a:solidFill>
            </a:rPr>
            <a:t>A </a:t>
          </a:r>
          <a:r>
            <a:rPr lang="hu-HU" dirty="0" smtClean="0">
              <a:solidFill>
                <a:schemeClr val="tx1"/>
              </a:solidFill>
            </a:rPr>
            <a:t>megújuló és az elosztott termelés a mostani szervezett villamosenergia-piacok esetében is kihívást jelent</a:t>
          </a:r>
          <a:endParaRPr lang="hu-HU" dirty="0">
            <a:solidFill>
              <a:schemeClr val="tx1"/>
            </a:solidFill>
          </a:endParaRPr>
        </a:p>
      </dgm:t>
    </dgm:pt>
    <dgm:pt modelId="{BF37C60F-8F20-4521-BB67-A3D31138078B}" type="parTrans" cxnId="{F29FBB94-5CF6-4A12-B977-E7C478791896}">
      <dgm:prSet/>
      <dgm:spPr/>
      <dgm:t>
        <a:bodyPr/>
        <a:lstStyle/>
        <a:p>
          <a:endParaRPr lang="hu-HU"/>
        </a:p>
      </dgm:t>
    </dgm:pt>
    <dgm:pt modelId="{787AF499-1E26-4E71-87B1-08716CA510C3}" type="sibTrans" cxnId="{F29FBB94-5CF6-4A12-B977-E7C478791896}">
      <dgm:prSet/>
      <dgm:spPr>
        <a:ln>
          <a:solidFill>
            <a:srgbClr val="707D93"/>
          </a:solidFill>
        </a:ln>
      </dgm:spPr>
      <dgm:t>
        <a:bodyPr/>
        <a:lstStyle/>
        <a:p>
          <a:endParaRPr lang="hu-HU"/>
        </a:p>
      </dgm:t>
    </dgm:pt>
    <dgm:pt modelId="{77E314E6-C5A7-442E-B02E-01B66D0793D7}">
      <dgm:prSet phldrT="[Szöveg]"/>
      <dgm:spPr>
        <a:noFill/>
        <a:ln>
          <a:solidFill>
            <a:srgbClr val="707D93"/>
          </a:solidFill>
        </a:ln>
      </dgm:spPr>
      <dgm:t>
        <a:bodyPr/>
        <a:lstStyle/>
        <a:p>
          <a:r>
            <a:rPr lang="hu-HU" dirty="0">
              <a:solidFill>
                <a:schemeClr val="tx1"/>
              </a:solidFill>
            </a:rPr>
            <a:t>Bár az XBID </a:t>
          </a:r>
          <a:r>
            <a:rPr lang="hu-HU" dirty="0" smtClean="0">
              <a:solidFill>
                <a:schemeClr val="tx1"/>
              </a:solidFill>
            </a:rPr>
            <a:t>pozitív </a:t>
          </a:r>
          <a:r>
            <a:rPr lang="hu-HU" dirty="0">
              <a:solidFill>
                <a:schemeClr val="tx1"/>
              </a:solidFill>
            </a:rPr>
            <a:t>változást hozott a hazai napon belüli piac életében, de a </a:t>
          </a:r>
          <a:r>
            <a:rPr lang="hu-HU" dirty="0" smtClean="0">
              <a:solidFill>
                <a:schemeClr val="tx1"/>
              </a:solidFill>
            </a:rPr>
            <a:t>KÁT mérlegkör </a:t>
          </a:r>
          <a:r>
            <a:rPr lang="hu-HU" dirty="0">
              <a:solidFill>
                <a:schemeClr val="tx1"/>
              </a:solidFill>
            </a:rPr>
            <a:t>napon belüli </a:t>
          </a:r>
          <a:r>
            <a:rPr lang="hu-HU" dirty="0" smtClean="0">
              <a:solidFill>
                <a:schemeClr val="tx1"/>
              </a:solidFill>
            </a:rPr>
            <a:t>kereskedelmét </a:t>
          </a:r>
          <a:r>
            <a:rPr lang="hu-HU" dirty="0">
              <a:solidFill>
                <a:schemeClr val="tx1"/>
              </a:solidFill>
            </a:rPr>
            <a:t>nehezebbé tette</a:t>
          </a:r>
        </a:p>
      </dgm:t>
    </dgm:pt>
    <dgm:pt modelId="{81A5AF9F-3945-4795-923E-145BE26451D2}" type="parTrans" cxnId="{563FACDA-59B5-4972-8082-486CD2198A16}">
      <dgm:prSet/>
      <dgm:spPr/>
      <dgm:t>
        <a:bodyPr/>
        <a:lstStyle/>
        <a:p>
          <a:endParaRPr lang="hu-HU"/>
        </a:p>
      </dgm:t>
    </dgm:pt>
    <dgm:pt modelId="{9663A4AE-C7FC-4D52-981D-BC7E752E6B69}" type="sibTrans" cxnId="{563FACDA-59B5-4972-8082-486CD2198A16}">
      <dgm:prSet/>
      <dgm:spPr/>
      <dgm:t>
        <a:bodyPr/>
        <a:lstStyle/>
        <a:p>
          <a:endParaRPr lang="hu-HU"/>
        </a:p>
      </dgm:t>
    </dgm:pt>
    <dgm:pt modelId="{ED5B80F7-A62B-4EDB-B8B8-405AB3836206}">
      <dgm:prSet phldrT="[Szöveg]"/>
      <dgm:spPr>
        <a:noFill/>
        <a:ln>
          <a:solidFill>
            <a:srgbClr val="707D93"/>
          </a:solidFill>
        </a:ln>
      </dgm:spPr>
      <dgm:t>
        <a:bodyPr/>
        <a:lstStyle/>
        <a:p>
          <a:r>
            <a:rPr lang="hu-HU" dirty="0" smtClean="0">
              <a:solidFill>
                <a:schemeClr val="tx1"/>
              </a:solidFill>
            </a:rPr>
            <a:t>Az új résztvevők akkor tudnak belépi a szervezett villamosenergia-piacokra, ha ezt a piacok üzemeltetője megkönnyíti számukra</a:t>
          </a:r>
          <a:endParaRPr lang="hu-HU" dirty="0">
            <a:solidFill>
              <a:schemeClr val="tx1"/>
            </a:solidFill>
          </a:endParaRPr>
        </a:p>
      </dgm:t>
    </dgm:pt>
    <dgm:pt modelId="{904E5731-75DD-44CE-BBE9-2C433D934A3A}" type="parTrans" cxnId="{5C9B8841-41BD-4BA5-B939-C34ADB111E4E}">
      <dgm:prSet/>
      <dgm:spPr/>
      <dgm:t>
        <a:bodyPr/>
        <a:lstStyle/>
        <a:p>
          <a:endParaRPr lang="hu-HU"/>
        </a:p>
      </dgm:t>
    </dgm:pt>
    <dgm:pt modelId="{733CC2F2-2AA8-44EF-AD13-E5AEC89CB3F7}" type="sibTrans" cxnId="{5C9B8841-41BD-4BA5-B939-C34ADB111E4E}">
      <dgm:prSet/>
      <dgm:spPr/>
      <dgm:t>
        <a:bodyPr/>
        <a:lstStyle/>
        <a:p>
          <a:endParaRPr lang="hu-HU"/>
        </a:p>
      </dgm:t>
    </dgm:pt>
    <dgm:pt modelId="{7CE25E76-DC14-4ADA-9838-36B1E9E78447}">
      <dgm:prSet phldrT="[Szöveg]"/>
      <dgm:spPr>
        <a:noFill/>
        <a:ln>
          <a:solidFill>
            <a:srgbClr val="707D93"/>
          </a:solidFill>
        </a:ln>
      </dgm:spPr>
      <dgm:t>
        <a:bodyPr/>
        <a:lstStyle/>
        <a:p>
          <a:r>
            <a:rPr lang="hu-HU" dirty="0" smtClean="0">
              <a:solidFill>
                <a:schemeClr val="tx1"/>
              </a:solidFill>
            </a:rPr>
            <a:t>A HUPX a kezdeti alacsony likviditású időszakon hamar túllendült, a sikeres piac-összekapcsolások után gyorsan növekvő likviditási trend figyelhető meg minden mutatóban </a:t>
          </a:r>
          <a:endParaRPr lang="hu-HU" dirty="0">
            <a:solidFill>
              <a:schemeClr val="tx1"/>
            </a:solidFill>
          </a:endParaRPr>
        </a:p>
      </dgm:t>
    </dgm:pt>
    <dgm:pt modelId="{489AE521-0CCA-4C8C-948D-D8202FB3D887}" type="parTrans" cxnId="{44218866-9784-4B65-9EC5-DAC71EDE45BC}">
      <dgm:prSet/>
      <dgm:spPr/>
      <dgm:t>
        <a:bodyPr/>
        <a:lstStyle/>
        <a:p>
          <a:endParaRPr lang="hu-HU"/>
        </a:p>
      </dgm:t>
    </dgm:pt>
    <dgm:pt modelId="{E799C59D-FD45-48F1-BE50-C0B55808F290}" type="sibTrans" cxnId="{44218866-9784-4B65-9EC5-DAC71EDE45BC}">
      <dgm:prSet/>
      <dgm:spPr/>
      <dgm:t>
        <a:bodyPr/>
        <a:lstStyle/>
        <a:p>
          <a:endParaRPr lang="hu-HU"/>
        </a:p>
      </dgm:t>
    </dgm:pt>
    <dgm:pt modelId="{D4075F1B-AFE5-411B-840E-B84128E58A0F}">
      <dgm:prSet phldrT="[Szöveg]"/>
      <dgm:spPr>
        <a:noFill/>
        <a:ln>
          <a:solidFill>
            <a:srgbClr val="707D93"/>
          </a:solidFill>
        </a:ln>
      </dgm:spPr>
      <dgm:t>
        <a:bodyPr/>
        <a:lstStyle/>
        <a:p>
          <a:r>
            <a:rPr lang="hu-HU" dirty="0">
              <a:solidFill>
                <a:schemeClr val="tx1"/>
              </a:solidFill>
            </a:rPr>
            <a:t>A megújuló termelés integrációja mind a másnapi, mind a napon belüli piacra megtörtént és a kereskedett volumenre </a:t>
          </a:r>
          <a:r>
            <a:rPr lang="hu-HU" dirty="0" smtClean="0">
              <a:solidFill>
                <a:schemeClr val="tx1"/>
              </a:solidFill>
            </a:rPr>
            <a:t>látható </a:t>
          </a:r>
          <a:r>
            <a:rPr lang="hu-HU" dirty="0">
              <a:solidFill>
                <a:schemeClr val="tx1"/>
              </a:solidFill>
            </a:rPr>
            <a:t>hatással volt</a:t>
          </a:r>
        </a:p>
      </dgm:t>
    </dgm:pt>
    <dgm:pt modelId="{1B8CE72B-0C33-4276-B3C8-76886F9BD716}" type="parTrans" cxnId="{5CFB536D-1BC2-4691-AF0E-664CC9CCA42D}">
      <dgm:prSet/>
      <dgm:spPr/>
      <dgm:t>
        <a:bodyPr/>
        <a:lstStyle/>
        <a:p>
          <a:endParaRPr lang="hu-HU"/>
        </a:p>
      </dgm:t>
    </dgm:pt>
    <dgm:pt modelId="{CE6E8265-E321-4D75-AB7B-9672F91ACACB}" type="sibTrans" cxnId="{5CFB536D-1BC2-4691-AF0E-664CC9CCA42D}">
      <dgm:prSet/>
      <dgm:spPr/>
      <dgm:t>
        <a:bodyPr/>
        <a:lstStyle/>
        <a:p>
          <a:endParaRPr lang="hu-HU"/>
        </a:p>
      </dgm:t>
    </dgm:pt>
    <dgm:pt modelId="{2ADB6616-718C-476F-A3F4-F4235E2C9A5B}" type="pres">
      <dgm:prSet presAssocID="{3D534DF8-A3B7-482B-AD04-5617FCA5B63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hu-HU"/>
        </a:p>
      </dgm:t>
    </dgm:pt>
    <dgm:pt modelId="{28DE888C-95E7-4EDE-A2B8-2F75965FEF76}" type="pres">
      <dgm:prSet presAssocID="{3D534DF8-A3B7-482B-AD04-5617FCA5B639}" presName="Name1" presStyleCnt="0"/>
      <dgm:spPr/>
    </dgm:pt>
    <dgm:pt modelId="{3EE4A0EB-8359-444E-BB3F-DC35D78CF3AC}" type="pres">
      <dgm:prSet presAssocID="{3D534DF8-A3B7-482B-AD04-5617FCA5B639}" presName="cycle" presStyleCnt="0"/>
      <dgm:spPr/>
    </dgm:pt>
    <dgm:pt modelId="{C60FB6CB-E603-48F5-A45C-6EA35BB24F9A}" type="pres">
      <dgm:prSet presAssocID="{3D534DF8-A3B7-482B-AD04-5617FCA5B639}" presName="srcNode" presStyleLbl="node1" presStyleIdx="0" presStyleCnt="5"/>
      <dgm:spPr/>
    </dgm:pt>
    <dgm:pt modelId="{902A32BE-8BD0-4F6F-A574-596E4309DEA2}" type="pres">
      <dgm:prSet presAssocID="{3D534DF8-A3B7-482B-AD04-5617FCA5B639}" presName="conn" presStyleLbl="parChTrans1D2" presStyleIdx="0" presStyleCnt="1"/>
      <dgm:spPr/>
      <dgm:t>
        <a:bodyPr/>
        <a:lstStyle/>
        <a:p>
          <a:endParaRPr lang="hu-HU"/>
        </a:p>
      </dgm:t>
    </dgm:pt>
    <dgm:pt modelId="{2A971A76-A81D-4AFA-AFF1-A75A3E647594}" type="pres">
      <dgm:prSet presAssocID="{3D534DF8-A3B7-482B-AD04-5617FCA5B639}" presName="extraNode" presStyleLbl="node1" presStyleIdx="0" presStyleCnt="5"/>
      <dgm:spPr/>
    </dgm:pt>
    <dgm:pt modelId="{D55BA228-77FE-47DD-9B29-1CA56F081894}" type="pres">
      <dgm:prSet presAssocID="{3D534DF8-A3B7-482B-AD04-5617FCA5B639}" presName="dstNode" presStyleLbl="node1" presStyleIdx="0" presStyleCnt="5"/>
      <dgm:spPr/>
    </dgm:pt>
    <dgm:pt modelId="{BB61472A-7A18-4965-9A81-5A0F960E535B}" type="pres">
      <dgm:prSet presAssocID="{A43835F9-2FF6-425B-9ADC-408CCED5C009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43C94355-E243-4593-A419-5377112A6D69}" type="pres">
      <dgm:prSet presAssocID="{A43835F9-2FF6-425B-9ADC-408CCED5C009}" presName="accent_1" presStyleCnt="0"/>
      <dgm:spPr/>
    </dgm:pt>
    <dgm:pt modelId="{5DC5A9F9-00DB-4CEB-9AEF-8BD120A5C39B}" type="pres">
      <dgm:prSet presAssocID="{A43835F9-2FF6-425B-9ADC-408CCED5C009}" presName="accentRepeatNode" presStyleLbl="solidFgAcc1" presStyleIdx="0" presStyleCnt="5"/>
      <dgm:spPr>
        <a:ln>
          <a:solidFill>
            <a:srgbClr val="707D93"/>
          </a:solidFill>
        </a:ln>
      </dgm:spPr>
    </dgm:pt>
    <dgm:pt modelId="{5314BD08-0A37-4024-8F98-F1F557D91976}" type="pres">
      <dgm:prSet presAssocID="{7CE25E76-DC14-4ADA-9838-36B1E9E78447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4F80D69D-40BC-4004-B6A5-3F3BEAF5DE59}" type="pres">
      <dgm:prSet presAssocID="{7CE25E76-DC14-4ADA-9838-36B1E9E78447}" presName="accent_2" presStyleCnt="0"/>
      <dgm:spPr/>
    </dgm:pt>
    <dgm:pt modelId="{11F14FF9-CDB8-4A91-9253-1CC5C26BEA73}" type="pres">
      <dgm:prSet presAssocID="{7CE25E76-DC14-4ADA-9838-36B1E9E78447}" presName="accentRepeatNode" presStyleLbl="solidFgAcc1" presStyleIdx="1" presStyleCnt="5"/>
      <dgm:spPr>
        <a:ln>
          <a:solidFill>
            <a:srgbClr val="707D93"/>
          </a:solidFill>
        </a:ln>
      </dgm:spPr>
    </dgm:pt>
    <dgm:pt modelId="{4C9915AB-4F59-4CE8-AA59-D6E7CEB89B3B}" type="pres">
      <dgm:prSet presAssocID="{D4075F1B-AFE5-411B-840E-B84128E58A0F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01699B52-AF35-4194-A156-6E8B539A9111}" type="pres">
      <dgm:prSet presAssocID="{D4075F1B-AFE5-411B-840E-B84128E58A0F}" presName="accent_3" presStyleCnt="0"/>
      <dgm:spPr/>
    </dgm:pt>
    <dgm:pt modelId="{5C625536-32AC-413E-A370-C780B234DF32}" type="pres">
      <dgm:prSet presAssocID="{D4075F1B-AFE5-411B-840E-B84128E58A0F}" presName="accentRepeatNode" presStyleLbl="solidFgAcc1" presStyleIdx="2" presStyleCnt="5"/>
      <dgm:spPr>
        <a:ln>
          <a:solidFill>
            <a:srgbClr val="707D93"/>
          </a:solidFill>
        </a:ln>
      </dgm:spPr>
    </dgm:pt>
    <dgm:pt modelId="{26CE3A21-FAFB-410B-87E7-8531FC1F2DF6}" type="pres">
      <dgm:prSet presAssocID="{77E314E6-C5A7-442E-B02E-01B66D0793D7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4E2973B-E9B3-4262-8596-20F1A405E404}" type="pres">
      <dgm:prSet presAssocID="{77E314E6-C5A7-442E-B02E-01B66D0793D7}" presName="accent_4" presStyleCnt="0"/>
      <dgm:spPr/>
    </dgm:pt>
    <dgm:pt modelId="{F50357E4-EE41-46CD-844B-9B88D3D8DF93}" type="pres">
      <dgm:prSet presAssocID="{77E314E6-C5A7-442E-B02E-01B66D0793D7}" presName="accentRepeatNode" presStyleLbl="solidFgAcc1" presStyleIdx="3" presStyleCnt="5"/>
      <dgm:spPr>
        <a:ln>
          <a:solidFill>
            <a:srgbClr val="707D93"/>
          </a:solidFill>
        </a:ln>
      </dgm:spPr>
    </dgm:pt>
    <dgm:pt modelId="{9CD39609-DE04-4E56-A837-410D52F2BA8D}" type="pres">
      <dgm:prSet presAssocID="{ED5B80F7-A62B-4EDB-B8B8-405AB3836206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463FC4CF-E7F6-4072-82EE-49597379A782}" type="pres">
      <dgm:prSet presAssocID="{ED5B80F7-A62B-4EDB-B8B8-405AB3836206}" presName="accent_5" presStyleCnt="0"/>
      <dgm:spPr/>
    </dgm:pt>
    <dgm:pt modelId="{5AADB75B-5E39-4335-B25A-129093877206}" type="pres">
      <dgm:prSet presAssocID="{ED5B80F7-A62B-4EDB-B8B8-405AB3836206}" presName="accentRepeatNode" presStyleLbl="solidFgAcc1" presStyleIdx="4" presStyleCnt="5"/>
      <dgm:spPr>
        <a:ln>
          <a:solidFill>
            <a:srgbClr val="707D93"/>
          </a:solidFill>
        </a:ln>
      </dgm:spPr>
    </dgm:pt>
  </dgm:ptLst>
  <dgm:cxnLst>
    <dgm:cxn modelId="{1AADEFD4-1629-4303-9DD6-488E7FD5A51C}" type="presOf" srcId="{D4075F1B-AFE5-411B-840E-B84128E58A0F}" destId="{4C9915AB-4F59-4CE8-AA59-D6E7CEB89B3B}" srcOrd="0" destOrd="0" presId="urn:microsoft.com/office/officeart/2008/layout/VerticalCurvedList"/>
    <dgm:cxn modelId="{44218866-9784-4B65-9EC5-DAC71EDE45BC}" srcId="{3D534DF8-A3B7-482B-AD04-5617FCA5B639}" destId="{7CE25E76-DC14-4ADA-9838-36B1E9E78447}" srcOrd="1" destOrd="0" parTransId="{489AE521-0CCA-4C8C-948D-D8202FB3D887}" sibTransId="{E799C59D-FD45-48F1-BE50-C0B55808F290}"/>
    <dgm:cxn modelId="{5C9B8841-41BD-4BA5-B939-C34ADB111E4E}" srcId="{3D534DF8-A3B7-482B-AD04-5617FCA5B639}" destId="{ED5B80F7-A62B-4EDB-B8B8-405AB3836206}" srcOrd="4" destOrd="0" parTransId="{904E5731-75DD-44CE-BBE9-2C433D934A3A}" sibTransId="{733CC2F2-2AA8-44EF-AD13-E5AEC89CB3F7}"/>
    <dgm:cxn modelId="{F29FBB94-5CF6-4A12-B977-E7C478791896}" srcId="{3D534DF8-A3B7-482B-AD04-5617FCA5B639}" destId="{A43835F9-2FF6-425B-9ADC-408CCED5C009}" srcOrd="0" destOrd="0" parTransId="{BF37C60F-8F20-4521-BB67-A3D31138078B}" sibTransId="{787AF499-1E26-4E71-87B1-08716CA510C3}"/>
    <dgm:cxn modelId="{880F849B-F3D0-4C5D-A67D-B738FC5C8423}" type="presOf" srcId="{77E314E6-C5A7-442E-B02E-01B66D0793D7}" destId="{26CE3A21-FAFB-410B-87E7-8531FC1F2DF6}" srcOrd="0" destOrd="0" presId="urn:microsoft.com/office/officeart/2008/layout/VerticalCurvedList"/>
    <dgm:cxn modelId="{85641909-A19E-4C6B-81D0-AABCF085A0AF}" type="presOf" srcId="{3D534DF8-A3B7-482B-AD04-5617FCA5B639}" destId="{2ADB6616-718C-476F-A3F4-F4235E2C9A5B}" srcOrd="0" destOrd="0" presId="urn:microsoft.com/office/officeart/2008/layout/VerticalCurvedList"/>
    <dgm:cxn modelId="{4049B180-9969-4D7E-BE8D-634F9E634EA4}" type="presOf" srcId="{7CE25E76-DC14-4ADA-9838-36B1E9E78447}" destId="{5314BD08-0A37-4024-8F98-F1F557D91976}" srcOrd="0" destOrd="0" presId="urn:microsoft.com/office/officeart/2008/layout/VerticalCurvedList"/>
    <dgm:cxn modelId="{30D163FA-7D46-4A91-93B4-CF4F92D9C9B8}" type="presOf" srcId="{A43835F9-2FF6-425B-9ADC-408CCED5C009}" destId="{BB61472A-7A18-4965-9A81-5A0F960E535B}" srcOrd="0" destOrd="0" presId="urn:microsoft.com/office/officeart/2008/layout/VerticalCurvedList"/>
    <dgm:cxn modelId="{12C3093B-99F6-4D9E-9ACA-86E84207A08C}" type="presOf" srcId="{787AF499-1E26-4E71-87B1-08716CA510C3}" destId="{902A32BE-8BD0-4F6F-A574-596E4309DEA2}" srcOrd="0" destOrd="0" presId="urn:microsoft.com/office/officeart/2008/layout/VerticalCurvedList"/>
    <dgm:cxn modelId="{624FEC45-B486-48DB-A5BD-A9C842DCCFAD}" type="presOf" srcId="{ED5B80F7-A62B-4EDB-B8B8-405AB3836206}" destId="{9CD39609-DE04-4E56-A837-410D52F2BA8D}" srcOrd="0" destOrd="0" presId="urn:microsoft.com/office/officeart/2008/layout/VerticalCurvedList"/>
    <dgm:cxn modelId="{5CFB536D-1BC2-4691-AF0E-664CC9CCA42D}" srcId="{3D534DF8-A3B7-482B-AD04-5617FCA5B639}" destId="{D4075F1B-AFE5-411B-840E-B84128E58A0F}" srcOrd="2" destOrd="0" parTransId="{1B8CE72B-0C33-4276-B3C8-76886F9BD716}" sibTransId="{CE6E8265-E321-4D75-AB7B-9672F91ACACB}"/>
    <dgm:cxn modelId="{563FACDA-59B5-4972-8082-486CD2198A16}" srcId="{3D534DF8-A3B7-482B-AD04-5617FCA5B639}" destId="{77E314E6-C5A7-442E-B02E-01B66D0793D7}" srcOrd="3" destOrd="0" parTransId="{81A5AF9F-3945-4795-923E-145BE26451D2}" sibTransId="{9663A4AE-C7FC-4D52-981D-BC7E752E6B69}"/>
    <dgm:cxn modelId="{6466AE82-2BAC-4826-8D18-1B774ACB7588}" type="presParOf" srcId="{2ADB6616-718C-476F-A3F4-F4235E2C9A5B}" destId="{28DE888C-95E7-4EDE-A2B8-2F75965FEF76}" srcOrd="0" destOrd="0" presId="urn:microsoft.com/office/officeart/2008/layout/VerticalCurvedList"/>
    <dgm:cxn modelId="{43A6C1EC-1350-4042-9E21-0C03547F28BC}" type="presParOf" srcId="{28DE888C-95E7-4EDE-A2B8-2F75965FEF76}" destId="{3EE4A0EB-8359-444E-BB3F-DC35D78CF3AC}" srcOrd="0" destOrd="0" presId="urn:microsoft.com/office/officeart/2008/layout/VerticalCurvedList"/>
    <dgm:cxn modelId="{0010DED7-65F2-4D09-BD79-6E9BD3B43BAA}" type="presParOf" srcId="{3EE4A0EB-8359-444E-BB3F-DC35D78CF3AC}" destId="{C60FB6CB-E603-48F5-A45C-6EA35BB24F9A}" srcOrd="0" destOrd="0" presId="urn:microsoft.com/office/officeart/2008/layout/VerticalCurvedList"/>
    <dgm:cxn modelId="{151E742E-ED97-4FD9-9AB8-499CB718206A}" type="presParOf" srcId="{3EE4A0EB-8359-444E-BB3F-DC35D78CF3AC}" destId="{902A32BE-8BD0-4F6F-A574-596E4309DEA2}" srcOrd="1" destOrd="0" presId="urn:microsoft.com/office/officeart/2008/layout/VerticalCurvedList"/>
    <dgm:cxn modelId="{266ED411-BFC8-4FED-AF7B-CF5ACF6194C2}" type="presParOf" srcId="{3EE4A0EB-8359-444E-BB3F-DC35D78CF3AC}" destId="{2A971A76-A81D-4AFA-AFF1-A75A3E647594}" srcOrd="2" destOrd="0" presId="urn:microsoft.com/office/officeart/2008/layout/VerticalCurvedList"/>
    <dgm:cxn modelId="{2E25FA44-164F-4EF3-9E3C-9337086432F9}" type="presParOf" srcId="{3EE4A0EB-8359-444E-BB3F-DC35D78CF3AC}" destId="{D55BA228-77FE-47DD-9B29-1CA56F081894}" srcOrd="3" destOrd="0" presId="urn:microsoft.com/office/officeart/2008/layout/VerticalCurvedList"/>
    <dgm:cxn modelId="{7282C6CD-E731-4B8C-A137-B1078EA6AE7E}" type="presParOf" srcId="{28DE888C-95E7-4EDE-A2B8-2F75965FEF76}" destId="{BB61472A-7A18-4965-9A81-5A0F960E535B}" srcOrd="1" destOrd="0" presId="urn:microsoft.com/office/officeart/2008/layout/VerticalCurvedList"/>
    <dgm:cxn modelId="{E7CBD5DB-ADD5-4447-A50C-F6C900DFF5B6}" type="presParOf" srcId="{28DE888C-95E7-4EDE-A2B8-2F75965FEF76}" destId="{43C94355-E243-4593-A419-5377112A6D69}" srcOrd="2" destOrd="0" presId="urn:microsoft.com/office/officeart/2008/layout/VerticalCurvedList"/>
    <dgm:cxn modelId="{1E1168A4-7482-445E-89B9-6E628A45FAD1}" type="presParOf" srcId="{43C94355-E243-4593-A419-5377112A6D69}" destId="{5DC5A9F9-00DB-4CEB-9AEF-8BD120A5C39B}" srcOrd="0" destOrd="0" presId="urn:microsoft.com/office/officeart/2008/layout/VerticalCurvedList"/>
    <dgm:cxn modelId="{40E151DF-9161-4EAB-A693-1110EE36285E}" type="presParOf" srcId="{28DE888C-95E7-4EDE-A2B8-2F75965FEF76}" destId="{5314BD08-0A37-4024-8F98-F1F557D91976}" srcOrd="3" destOrd="0" presId="urn:microsoft.com/office/officeart/2008/layout/VerticalCurvedList"/>
    <dgm:cxn modelId="{BA6759FB-173A-413D-AAE8-DA331B8EEB6C}" type="presParOf" srcId="{28DE888C-95E7-4EDE-A2B8-2F75965FEF76}" destId="{4F80D69D-40BC-4004-B6A5-3F3BEAF5DE59}" srcOrd="4" destOrd="0" presId="urn:microsoft.com/office/officeart/2008/layout/VerticalCurvedList"/>
    <dgm:cxn modelId="{1098924D-5FFE-401F-8B8F-325DF4223AE2}" type="presParOf" srcId="{4F80D69D-40BC-4004-B6A5-3F3BEAF5DE59}" destId="{11F14FF9-CDB8-4A91-9253-1CC5C26BEA73}" srcOrd="0" destOrd="0" presId="urn:microsoft.com/office/officeart/2008/layout/VerticalCurvedList"/>
    <dgm:cxn modelId="{454409AD-0A49-4515-8DDD-35780358B6CE}" type="presParOf" srcId="{28DE888C-95E7-4EDE-A2B8-2F75965FEF76}" destId="{4C9915AB-4F59-4CE8-AA59-D6E7CEB89B3B}" srcOrd="5" destOrd="0" presId="urn:microsoft.com/office/officeart/2008/layout/VerticalCurvedList"/>
    <dgm:cxn modelId="{11C62670-6096-4242-8246-087A18C24473}" type="presParOf" srcId="{28DE888C-95E7-4EDE-A2B8-2F75965FEF76}" destId="{01699B52-AF35-4194-A156-6E8B539A9111}" srcOrd="6" destOrd="0" presId="urn:microsoft.com/office/officeart/2008/layout/VerticalCurvedList"/>
    <dgm:cxn modelId="{B13FF748-7A00-4BCB-85CA-F03A814A1F3E}" type="presParOf" srcId="{01699B52-AF35-4194-A156-6E8B539A9111}" destId="{5C625536-32AC-413E-A370-C780B234DF32}" srcOrd="0" destOrd="0" presId="urn:microsoft.com/office/officeart/2008/layout/VerticalCurvedList"/>
    <dgm:cxn modelId="{E401C71C-606E-4D98-8AF5-98DCFA3F5AEA}" type="presParOf" srcId="{28DE888C-95E7-4EDE-A2B8-2F75965FEF76}" destId="{26CE3A21-FAFB-410B-87E7-8531FC1F2DF6}" srcOrd="7" destOrd="0" presId="urn:microsoft.com/office/officeart/2008/layout/VerticalCurvedList"/>
    <dgm:cxn modelId="{FFF0983E-6BD5-4F46-88CD-7AD289DDD918}" type="presParOf" srcId="{28DE888C-95E7-4EDE-A2B8-2F75965FEF76}" destId="{64E2973B-E9B3-4262-8596-20F1A405E404}" srcOrd="8" destOrd="0" presId="urn:microsoft.com/office/officeart/2008/layout/VerticalCurvedList"/>
    <dgm:cxn modelId="{62A843BE-39BC-4395-AF3F-96EDE0E55512}" type="presParOf" srcId="{64E2973B-E9B3-4262-8596-20F1A405E404}" destId="{F50357E4-EE41-46CD-844B-9B88D3D8DF93}" srcOrd="0" destOrd="0" presId="urn:microsoft.com/office/officeart/2008/layout/VerticalCurvedList"/>
    <dgm:cxn modelId="{A4CC0DB8-F579-437E-8CFF-F2DF7AD1784B}" type="presParOf" srcId="{28DE888C-95E7-4EDE-A2B8-2F75965FEF76}" destId="{9CD39609-DE04-4E56-A837-410D52F2BA8D}" srcOrd="9" destOrd="0" presId="urn:microsoft.com/office/officeart/2008/layout/VerticalCurvedList"/>
    <dgm:cxn modelId="{CD8248AD-17B4-4F6F-AFFB-9335A0373E79}" type="presParOf" srcId="{28DE888C-95E7-4EDE-A2B8-2F75965FEF76}" destId="{463FC4CF-E7F6-4072-82EE-49597379A782}" srcOrd="10" destOrd="0" presId="urn:microsoft.com/office/officeart/2008/layout/VerticalCurvedList"/>
    <dgm:cxn modelId="{96568AD0-F483-49EA-AAAF-C4536F635396}" type="presParOf" srcId="{463FC4CF-E7F6-4072-82EE-49597379A782}" destId="{5AADB75B-5E39-4335-B25A-12909387720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777A41-7191-45EC-A0DE-3068DBFD55FD}">
      <dsp:nvSpPr>
        <dsp:cNvPr id="0" name=""/>
        <dsp:cNvSpPr/>
      </dsp:nvSpPr>
      <dsp:spPr>
        <a:xfrm>
          <a:off x="891460" y="0"/>
          <a:ext cx="10103224" cy="1185532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8432FD-6EBB-4631-AE5F-23ABFF3CAA68}">
      <dsp:nvSpPr>
        <dsp:cNvPr id="0" name=""/>
        <dsp:cNvSpPr/>
      </dsp:nvSpPr>
      <dsp:spPr>
        <a:xfrm>
          <a:off x="0" y="355659"/>
          <a:ext cx="3565843" cy="474213"/>
        </a:xfrm>
        <a:prstGeom prst="roundRect">
          <a:avLst/>
        </a:prstGeom>
        <a:solidFill>
          <a:schemeClr val="accent5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kern="1200" dirty="0"/>
            <a:t>Likviditási dimenziók</a:t>
          </a:r>
        </a:p>
      </dsp:txBody>
      <dsp:txXfrm>
        <a:off x="23149" y="378808"/>
        <a:ext cx="3519545" cy="427915"/>
      </dsp:txXfrm>
    </dsp:sp>
    <dsp:sp modelId="{6BEDF927-CF34-42F1-9FDC-CB79FF47FE7E}">
      <dsp:nvSpPr>
        <dsp:cNvPr id="0" name=""/>
        <dsp:cNvSpPr/>
      </dsp:nvSpPr>
      <dsp:spPr>
        <a:xfrm>
          <a:off x="4160151" y="355659"/>
          <a:ext cx="3565843" cy="474213"/>
        </a:xfrm>
        <a:prstGeom prst="roundRect">
          <a:avLst/>
        </a:prstGeom>
        <a:solidFill>
          <a:schemeClr val="accent5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kern="1200" dirty="0"/>
            <a:t>Dimenzióindikátorok </a:t>
          </a:r>
        </a:p>
      </dsp:txBody>
      <dsp:txXfrm>
        <a:off x="4183300" y="378808"/>
        <a:ext cx="3519545" cy="427915"/>
      </dsp:txXfrm>
    </dsp:sp>
    <dsp:sp modelId="{E5696D5D-12AB-400E-B57C-B926F299213A}">
      <dsp:nvSpPr>
        <dsp:cNvPr id="0" name=""/>
        <dsp:cNvSpPr/>
      </dsp:nvSpPr>
      <dsp:spPr>
        <a:xfrm>
          <a:off x="8320302" y="355659"/>
          <a:ext cx="3565843" cy="474213"/>
        </a:xfrm>
        <a:prstGeom prst="roundRect">
          <a:avLst/>
        </a:prstGeom>
        <a:solidFill>
          <a:schemeClr val="accent5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kern="1200" dirty="0"/>
            <a:t>Megfelelő súlyozás</a:t>
          </a:r>
        </a:p>
      </dsp:txBody>
      <dsp:txXfrm>
        <a:off x="8343451" y="378808"/>
        <a:ext cx="3519545" cy="4279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24F0E4-3308-43FE-8487-AA04C8825424}">
      <dsp:nvSpPr>
        <dsp:cNvPr id="0" name=""/>
        <dsp:cNvSpPr/>
      </dsp:nvSpPr>
      <dsp:spPr>
        <a:xfrm>
          <a:off x="3640" y="13115"/>
          <a:ext cx="1730475" cy="1598400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 smtClean="0">
              <a:solidFill>
                <a:schemeClr val="tx1"/>
              </a:solidFill>
            </a:rPr>
            <a:t>Piacindulás (másnapi)</a:t>
          </a:r>
          <a:endParaRPr lang="hu-HU" sz="1600" kern="1200" dirty="0">
            <a:solidFill>
              <a:schemeClr val="tx1"/>
            </a:solidFill>
          </a:endParaRPr>
        </a:p>
      </dsp:txBody>
      <dsp:txXfrm>
        <a:off x="3640" y="13115"/>
        <a:ext cx="1730475" cy="692190"/>
      </dsp:txXfrm>
    </dsp:sp>
    <dsp:sp modelId="{5160FC12-EB63-4056-9D52-AF44B00A2C01}">
      <dsp:nvSpPr>
        <dsp:cNvPr id="0" name=""/>
        <dsp:cNvSpPr/>
      </dsp:nvSpPr>
      <dsp:spPr>
        <a:xfrm>
          <a:off x="594787" y="1212116"/>
          <a:ext cx="1257052" cy="11175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200" kern="1200" dirty="0" smtClean="0"/>
            <a:t>2010</a:t>
          </a:r>
          <a:endParaRPr lang="hu-HU" sz="1200" kern="1200" dirty="0"/>
        </a:p>
      </dsp:txBody>
      <dsp:txXfrm>
        <a:off x="627520" y="1244849"/>
        <a:ext cx="1191586" cy="1052113"/>
      </dsp:txXfrm>
    </dsp:sp>
    <dsp:sp modelId="{32364707-514C-4CF4-AF14-9353134F3B79}">
      <dsp:nvSpPr>
        <dsp:cNvPr id="0" name=""/>
        <dsp:cNvSpPr/>
      </dsp:nvSpPr>
      <dsp:spPr>
        <a:xfrm>
          <a:off x="1937272" y="143791"/>
          <a:ext cx="430690" cy="4308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1800" kern="1200"/>
        </a:p>
      </dsp:txBody>
      <dsp:txXfrm>
        <a:off x="1937272" y="229959"/>
        <a:ext cx="301483" cy="258502"/>
      </dsp:txXfrm>
    </dsp:sp>
    <dsp:sp modelId="{F51F25D8-A17D-4A14-8DB2-17856F0722DD}">
      <dsp:nvSpPr>
        <dsp:cNvPr id="0" name=""/>
        <dsp:cNvSpPr/>
      </dsp:nvSpPr>
      <dsp:spPr>
        <a:xfrm>
          <a:off x="2546740" y="13115"/>
          <a:ext cx="1730475" cy="1598400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 smtClean="0">
              <a:solidFill>
                <a:schemeClr val="tx1"/>
              </a:solidFill>
            </a:rPr>
            <a:t>3M MC</a:t>
          </a:r>
          <a:endParaRPr lang="hu-HU" sz="1600" kern="1200" dirty="0">
            <a:solidFill>
              <a:schemeClr val="tx1"/>
            </a:solidFill>
          </a:endParaRPr>
        </a:p>
      </dsp:txBody>
      <dsp:txXfrm>
        <a:off x="2546740" y="13115"/>
        <a:ext cx="1730475" cy="692190"/>
      </dsp:txXfrm>
    </dsp:sp>
    <dsp:sp modelId="{6F879F28-ED6D-4A0C-8101-43FB3F35D24D}">
      <dsp:nvSpPr>
        <dsp:cNvPr id="0" name=""/>
        <dsp:cNvSpPr/>
      </dsp:nvSpPr>
      <dsp:spPr>
        <a:xfrm>
          <a:off x="3137886" y="1212116"/>
          <a:ext cx="1257052" cy="11175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200" kern="1200" dirty="0" smtClean="0"/>
            <a:t>2012</a:t>
          </a:r>
          <a:endParaRPr lang="hu-HU" sz="1200" kern="1200" dirty="0"/>
        </a:p>
      </dsp:txBody>
      <dsp:txXfrm>
        <a:off x="3170619" y="1244849"/>
        <a:ext cx="1191586" cy="1052113"/>
      </dsp:txXfrm>
    </dsp:sp>
    <dsp:sp modelId="{C57A5AE8-A8FD-4D55-A9EB-1A81111D70B1}">
      <dsp:nvSpPr>
        <dsp:cNvPr id="0" name=""/>
        <dsp:cNvSpPr/>
      </dsp:nvSpPr>
      <dsp:spPr>
        <a:xfrm>
          <a:off x="4480371" y="143791"/>
          <a:ext cx="430690" cy="4308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1800" kern="1200"/>
        </a:p>
      </dsp:txBody>
      <dsp:txXfrm>
        <a:off x="4480371" y="229959"/>
        <a:ext cx="301483" cy="258502"/>
      </dsp:txXfrm>
    </dsp:sp>
    <dsp:sp modelId="{EF47E19B-CA8B-4EE4-B8F5-C96185AC89FE}">
      <dsp:nvSpPr>
        <dsp:cNvPr id="0" name=""/>
        <dsp:cNvSpPr/>
      </dsp:nvSpPr>
      <dsp:spPr>
        <a:xfrm>
          <a:off x="5089839" y="13115"/>
          <a:ext cx="1730475" cy="1598400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 smtClean="0">
              <a:solidFill>
                <a:schemeClr val="tx1"/>
              </a:solidFill>
            </a:rPr>
            <a:t>KÁT értékesítés</a:t>
          </a:r>
          <a:endParaRPr lang="hu-HU" sz="1600" kern="1200" dirty="0">
            <a:solidFill>
              <a:schemeClr val="tx1"/>
            </a:solidFill>
          </a:endParaRPr>
        </a:p>
      </dsp:txBody>
      <dsp:txXfrm>
        <a:off x="5089839" y="13115"/>
        <a:ext cx="1730475" cy="692190"/>
      </dsp:txXfrm>
    </dsp:sp>
    <dsp:sp modelId="{F86D1988-EFD7-4BA8-9C7D-8ADC1577D2E0}">
      <dsp:nvSpPr>
        <dsp:cNvPr id="0" name=""/>
        <dsp:cNvSpPr/>
      </dsp:nvSpPr>
      <dsp:spPr>
        <a:xfrm>
          <a:off x="5680985" y="1212116"/>
          <a:ext cx="1257052" cy="11175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200" kern="1200" dirty="0" smtClean="0"/>
            <a:t>Másnapi piac: 2014</a:t>
          </a:r>
          <a:endParaRPr lang="hu-H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200" kern="1200" dirty="0" smtClean="0"/>
            <a:t>Napon belüli piac: 2017</a:t>
          </a:r>
          <a:endParaRPr lang="hu-HU" sz="1200" kern="1200" dirty="0"/>
        </a:p>
      </dsp:txBody>
      <dsp:txXfrm>
        <a:off x="5713718" y="1244849"/>
        <a:ext cx="1191586" cy="1052113"/>
      </dsp:txXfrm>
    </dsp:sp>
    <dsp:sp modelId="{371C6246-5E4B-4590-B415-7C785AF94B4C}">
      <dsp:nvSpPr>
        <dsp:cNvPr id="0" name=""/>
        <dsp:cNvSpPr/>
      </dsp:nvSpPr>
      <dsp:spPr>
        <a:xfrm>
          <a:off x="7023470" y="143791"/>
          <a:ext cx="430690" cy="4308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1800" kern="1200"/>
        </a:p>
      </dsp:txBody>
      <dsp:txXfrm>
        <a:off x="7023470" y="229959"/>
        <a:ext cx="301483" cy="258502"/>
      </dsp:txXfrm>
    </dsp:sp>
    <dsp:sp modelId="{976D446F-CFE6-4026-B775-9A9086A9E2A1}">
      <dsp:nvSpPr>
        <dsp:cNvPr id="0" name=""/>
        <dsp:cNvSpPr/>
      </dsp:nvSpPr>
      <dsp:spPr>
        <a:xfrm>
          <a:off x="7632938" y="13115"/>
          <a:ext cx="1730475" cy="1598400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 err="1" smtClean="0">
              <a:solidFill>
                <a:schemeClr val="tx1"/>
              </a:solidFill>
            </a:rPr>
            <a:t>Intraday</a:t>
          </a:r>
          <a:r>
            <a:rPr lang="hu-HU" sz="1600" kern="1200" dirty="0" smtClean="0">
              <a:solidFill>
                <a:schemeClr val="tx1"/>
              </a:solidFill>
            </a:rPr>
            <a:t> piacnyitás</a:t>
          </a:r>
          <a:endParaRPr lang="hu-HU" sz="1600" kern="1200" dirty="0">
            <a:solidFill>
              <a:schemeClr val="tx1"/>
            </a:solidFill>
          </a:endParaRPr>
        </a:p>
      </dsp:txBody>
      <dsp:txXfrm>
        <a:off x="7632938" y="13115"/>
        <a:ext cx="1730475" cy="692190"/>
      </dsp:txXfrm>
    </dsp:sp>
    <dsp:sp modelId="{B33D55A0-3646-429A-A7CE-5D71FEC751A3}">
      <dsp:nvSpPr>
        <dsp:cNvPr id="0" name=""/>
        <dsp:cNvSpPr/>
      </dsp:nvSpPr>
      <dsp:spPr>
        <a:xfrm>
          <a:off x="8224084" y="1212116"/>
          <a:ext cx="1257052" cy="11175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200" kern="1200" dirty="0" smtClean="0"/>
            <a:t>2016</a:t>
          </a:r>
          <a:endParaRPr lang="hu-HU" sz="1200" kern="1200" dirty="0"/>
        </a:p>
      </dsp:txBody>
      <dsp:txXfrm>
        <a:off x="8256817" y="1244849"/>
        <a:ext cx="1191586" cy="1052113"/>
      </dsp:txXfrm>
    </dsp:sp>
    <dsp:sp modelId="{248A8B23-A460-4719-ACA1-0FA9066A4D10}">
      <dsp:nvSpPr>
        <dsp:cNvPr id="0" name=""/>
        <dsp:cNvSpPr/>
      </dsp:nvSpPr>
      <dsp:spPr>
        <a:xfrm>
          <a:off x="9566569" y="143791"/>
          <a:ext cx="430690" cy="4308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1800" kern="1200"/>
        </a:p>
      </dsp:txBody>
      <dsp:txXfrm>
        <a:off x="9566569" y="229959"/>
        <a:ext cx="301483" cy="258502"/>
      </dsp:txXfrm>
    </dsp:sp>
    <dsp:sp modelId="{F7A9DE92-172E-426A-8EE8-DBB5704C118C}">
      <dsp:nvSpPr>
        <dsp:cNvPr id="0" name=""/>
        <dsp:cNvSpPr/>
      </dsp:nvSpPr>
      <dsp:spPr>
        <a:xfrm>
          <a:off x="10176037" y="13115"/>
          <a:ext cx="1730475" cy="1598400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 smtClean="0">
              <a:solidFill>
                <a:schemeClr val="tx1"/>
              </a:solidFill>
            </a:rPr>
            <a:t>XBID csatlakozás</a:t>
          </a:r>
          <a:endParaRPr lang="hu-HU" sz="1600" kern="1200" dirty="0">
            <a:solidFill>
              <a:schemeClr val="tx1"/>
            </a:solidFill>
          </a:endParaRPr>
        </a:p>
      </dsp:txBody>
      <dsp:txXfrm>
        <a:off x="10176037" y="13115"/>
        <a:ext cx="1730475" cy="692190"/>
      </dsp:txXfrm>
    </dsp:sp>
    <dsp:sp modelId="{CF7107C1-5EB4-4670-8A51-1E46FD275CAC}">
      <dsp:nvSpPr>
        <dsp:cNvPr id="0" name=""/>
        <dsp:cNvSpPr/>
      </dsp:nvSpPr>
      <dsp:spPr>
        <a:xfrm>
          <a:off x="10767184" y="1212116"/>
          <a:ext cx="1257052" cy="11175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200" kern="1200" dirty="0" smtClean="0"/>
            <a:t>2019</a:t>
          </a:r>
          <a:endParaRPr lang="hu-HU" sz="1200" kern="1200" dirty="0"/>
        </a:p>
      </dsp:txBody>
      <dsp:txXfrm>
        <a:off x="10799917" y="1244849"/>
        <a:ext cx="1191586" cy="105211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2A32BE-8BD0-4F6F-A574-596E4309DEA2}">
      <dsp:nvSpPr>
        <dsp:cNvPr id="0" name=""/>
        <dsp:cNvSpPr/>
      </dsp:nvSpPr>
      <dsp:spPr>
        <a:xfrm>
          <a:off x="-6126981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2700" cap="flat" cmpd="sng" algn="ctr">
          <a:solidFill>
            <a:srgbClr val="707D9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61472A-7A18-4965-9A81-5A0F960E535B}">
      <dsp:nvSpPr>
        <dsp:cNvPr id="0" name=""/>
        <dsp:cNvSpPr/>
      </dsp:nvSpPr>
      <dsp:spPr>
        <a:xfrm>
          <a:off x="509717" y="338558"/>
          <a:ext cx="11605700" cy="677550"/>
        </a:xfrm>
        <a:prstGeom prst="rect">
          <a:avLst/>
        </a:prstGeom>
        <a:noFill/>
        <a:ln w="12700" cap="flat" cmpd="sng" algn="ctr">
          <a:solidFill>
            <a:srgbClr val="707D9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dirty="0">
              <a:solidFill>
                <a:schemeClr val="tx1"/>
              </a:solidFill>
            </a:rPr>
            <a:t>A </a:t>
          </a:r>
          <a:r>
            <a:rPr lang="hu-HU" sz="1800" kern="1200" dirty="0" smtClean="0">
              <a:solidFill>
                <a:schemeClr val="tx1"/>
              </a:solidFill>
            </a:rPr>
            <a:t>megújuló és az elosztott termelés a mostani szervezett villamosenergia-piacok esetében is kihívást jelent</a:t>
          </a:r>
          <a:endParaRPr lang="hu-HU" sz="1800" kern="1200" dirty="0">
            <a:solidFill>
              <a:schemeClr val="tx1"/>
            </a:solidFill>
          </a:endParaRPr>
        </a:p>
      </dsp:txBody>
      <dsp:txXfrm>
        <a:off x="509717" y="338558"/>
        <a:ext cx="11605700" cy="677550"/>
      </dsp:txXfrm>
    </dsp:sp>
    <dsp:sp modelId="{5DC5A9F9-00DB-4CEB-9AEF-8BD120A5C39B}">
      <dsp:nvSpPr>
        <dsp:cNvPr id="0" name=""/>
        <dsp:cNvSpPr/>
      </dsp:nvSpPr>
      <dsp:spPr>
        <a:xfrm>
          <a:off x="86248" y="253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707D9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14BD08-0A37-4024-8F98-F1F557D91976}">
      <dsp:nvSpPr>
        <dsp:cNvPr id="0" name=""/>
        <dsp:cNvSpPr/>
      </dsp:nvSpPr>
      <dsp:spPr>
        <a:xfrm>
          <a:off x="995230" y="1354558"/>
          <a:ext cx="11120187" cy="677550"/>
        </a:xfrm>
        <a:prstGeom prst="rect">
          <a:avLst/>
        </a:prstGeom>
        <a:noFill/>
        <a:ln w="12700" cap="flat" cmpd="sng" algn="ctr">
          <a:solidFill>
            <a:srgbClr val="707D9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dirty="0" smtClean="0">
              <a:solidFill>
                <a:schemeClr val="tx1"/>
              </a:solidFill>
            </a:rPr>
            <a:t>A HUPX a kezdeti alacsony likviditású időszakon hamar túllendült, a sikeres piac-összekapcsolások után gyorsan növekvő likviditási trend figyelhető meg minden mutatóban </a:t>
          </a:r>
          <a:endParaRPr lang="hu-HU" sz="1800" kern="1200" dirty="0">
            <a:solidFill>
              <a:schemeClr val="tx1"/>
            </a:solidFill>
          </a:endParaRPr>
        </a:p>
      </dsp:txBody>
      <dsp:txXfrm>
        <a:off x="995230" y="1354558"/>
        <a:ext cx="11120187" cy="677550"/>
      </dsp:txXfrm>
    </dsp:sp>
    <dsp:sp modelId="{11F14FF9-CDB8-4A91-9253-1CC5C26BEA73}">
      <dsp:nvSpPr>
        <dsp:cNvPr id="0" name=""/>
        <dsp:cNvSpPr/>
      </dsp:nvSpPr>
      <dsp:spPr>
        <a:xfrm>
          <a:off x="571761" y="1269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707D9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9915AB-4F59-4CE8-AA59-D6E7CEB89B3B}">
      <dsp:nvSpPr>
        <dsp:cNvPr id="0" name=""/>
        <dsp:cNvSpPr/>
      </dsp:nvSpPr>
      <dsp:spPr>
        <a:xfrm>
          <a:off x="1144243" y="2370558"/>
          <a:ext cx="10971174" cy="677550"/>
        </a:xfrm>
        <a:prstGeom prst="rect">
          <a:avLst/>
        </a:prstGeom>
        <a:noFill/>
        <a:ln w="12700" cap="flat" cmpd="sng" algn="ctr">
          <a:solidFill>
            <a:srgbClr val="707D9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dirty="0">
              <a:solidFill>
                <a:schemeClr val="tx1"/>
              </a:solidFill>
            </a:rPr>
            <a:t>A megújuló termelés integrációja mind a másnapi, mind a napon belüli piacra megtörtént és a kereskedett volumenre </a:t>
          </a:r>
          <a:r>
            <a:rPr lang="hu-HU" sz="1800" kern="1200" dirty="0" smtClean="0">
              <a:solidFill>
                <a:schemeClr val="tx1"/>
              </a:solidFill>
            </a:rPr>
            <a:t>látható </a:t>
          </a:r>
          <a:r>
            <a:rPr lang="hu-HU" sz="1800" kern="1200" dirty="0">
              <a:solidFill>
                <a:schemeClr val="tx1"/>
              </a:solidFill>
            </a:rPr>
            <a:t>hatással volt</a:t>
          </a:r>
        </a:p>
      </dsp:txBody>
      <dsp:txXfrm>
        <a:off x="1144243" y="2370558"/>
        <a:ext cx="10971174" cy="677550"/>
      </dsp:txXfrm>
    </dsp:sp>
    <dsp:sp modelId="{5C625536-32AC-413E-A370-C780B234DF32}">
      <dsp:nvSpPr>
        <dsp:cNvPr id="0" name=""/>
        <dsp:cNvSpPr/>
      </dsp:nvSpPr>
      <dsp:spPr>
        <a:xfrm>
          <a:off x="720774" y="2285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707D9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CE3A21-FAFB-410B-87E7-8531FC1F2DF6}">
      <dsp:nvSpPr>
        <dsp:cNvPr id="0" name=""/>
        <dsp:cNvSpPr/>
      </dsp:nvSpPr>
      <dsp:spPr>
        <a:xfrm>
          <a:off x="995230" y="3386558"/>
          <a:ext cx="11120187" cy="677550"/>
        </a:xfrm>
        <a:prstGeom prst="rect">
          <a:avLst/>
        </a:prstGeom>
        <a:noFill/>
        <a:ln w="12700" cap="flat" cmpd="sng" algn="ctr">
          <a:solidFill>
            <a:srgbClr val="707D9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dirty="0">
              <a:solidFill>
                <a:schemeClr val="tx1"/>
              </a:solidFill>
            </a:rPr>
            <a:t>Bár az XBID </a:t>
          </a:r>
          <a:r>
            <a:rPr lang="hu-HU" sz="1800" kern="1200" dirty="0" smtClean="0">
              <a:solidFill>
                <a:schemeClr val="tx1"/>
              </a:solidFill>
            </a:rPr>
            <a:t>pozitív </a:t>
          </a:r>
          <a:r>
            <a:rPr lang="hu-HU" sz="1800" kern="1200" dirty="0">
              <a:solidFill>
                <a:schemeClr val="tx1"/>
              </a:solidFill>
            </a:rPr>
            <a:t>változást hozott a hazai napon belüli piac életében, de a </a:t>
          </a:r>
          <a:r>
            <a:rPr lang="hu-HU" sz="1800" kern="1200" dirty="0" smtClean="0">
              <a:solidFill>
                <a:schemeClr val="tx1"/>
              </a:solidFill>
            </a:rPr>
            <a:t>KÁT mérlegkör </a:t>
          </a:r>
          <a:r>
            <a:rPr lang="hu-HU" sz="1800" kern="1200" dirty="0">
              <a:solidFill>
                <a:schemeClr val="tx1"/>
              </a:solidFill>
            </a:rPr>
            <a:t>napon belüli </a:t>
          </a:r>
          <a:r>
            <a:rPr lang="hu-HU" sz="1800" kern="1200" dirty="0" smtClean="0">
              <a:solidFill>
                <a:schemeClr val="tx1"/>
              </a:solidFill>
            </a:rPr>
            <a:t>kereskedelmét </a:t>
          </a:r>
          <a:r>
            <a:rPr lang="hu-HU" sz="1800" kern="1200" dirty="0">
              <a:solidFill>
                <a:schemeClr val="tx1"/>
              </a:solidFill>
            </a:rPr>
            <a:t>nehezebbé tette</a:t>
          </a:r>
        </a:p>
      </dsp:txBody>
      <dsp:txXfrm>
        <a:off x="995230" y="3386558"/>
        <a:ext cx="11120187" cy="677550"/>
      </dsp:txXfrm>
    </dsp:sp>
    <dsp:sp modelId="{F50357E4-EE41-46CD-844B-9B88D3D8DF93}">
      <dsp:nvSpPr>
        <dsp:cNvPr id="0" name=""/>
        <dsp:cNvSpPr/>
      </dsp:nvSpPr>
      <dsp:spPr>
        <a:xfrm>
          <a:off x="571761" y="3301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707D9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D39609-DE04-4E56-A837-410D52F2BA8D}">
      <dsp:nvSpPr>
        <dsp:cNvPr id="0" name=""/>
        <dsp:cNvSpPr/>
      </dsp:nvSpPr>
      <dsp:spPr>
        <a:xfrm>
          <a:off x="509717" y="4402558"/>
          <a:ext cx="11605700" cy="677550"/>
        </a:xfrm>
        <a:prstGeom prst="rect">
          <a:avLst/>
        </a:prstGeom>
        <a:noFill/>
        <a:ln w="12700" cap="flat" cmpd="sng" algn="ctr">
          <a:solidFill>
            <a:srgbClr val="707D9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dirty="0" smtClean="0">
              <a:solidFill>
                <a:schemeClr val="tx1"/>
              </a:solidFill>
            </a:rPr>
            <a:t>Az új résztvevők akkor tudnak belépi a szervezett villamosenergia-piacokra, ha ezt a piacok üzemeltetője megkönnyíti számukra</a:t>
          </a:r>
          <a:endParaRPr lang="hu-HU" sz="1800" kern="1200" dirty="0">
            <a:solidFill>
              <a:schemeClr val="tx1"/>
            </a:solidFill>
          </a:endParaRPr>
        </a:p>
      </dsp:txBody>
      <dsp:txXfrm>
        <a:off x="509717" y="4402558"/>
        <a:ext cx="11605700" cy="677550"/>
      </dsp:txXfrm>
    </dsp:sp>
    <dsp:sp modelId="{5AADB75B-5E39-4335-B25A-129093877206}">
      <dsp:nvSpPr>
        <dsp:cNvPr id="0" name=""/>
        <dsp:cNvSpPr/>
      </dsp:nvSpPr>
      <dsp:spPr>
        <a:xfrm>
          <a:off x="86248" y="4317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707D9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0.20377</cdr:x>
      <cdr:y>0.79652</cdr:y>
    </cdr:from>
    <cdr:to>
      <cdr:x>0.24521</cdr:x>
      <cdr:y>0.92161</cdr:y>
    </cdr:to>
    <cdr:sp macro="" textlink="">
      <cdr:nvSpPr>
        <cdr:cNvPr id="2" name="Téglalap 1"/>
        <cdr:cNvSpPr/>
      </cdr:nvSpPr>
      <cdr:spPr>
        <a:xfrm xmlns:a="http://schemas.openxmlformats.org/drawingml/2006/main">
          <a:off x="1173844" y="1977140"/>
          <a:ext cx="238725" cy="3105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/>
        <a:p xmlns:a="http://schemas.openxmlformats.org/drawingml/2006/main">
          <a:endParaRPr lang="hu-HU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0.76005</cdr:x>
      <cdr:y>0.56591</cdr:y>
    </cdr:from>
    <cdr:to>
      <cdr:x>0.7899</cdr:x>
      <cdr:y>0.65453</cdr:y>
    </cdr:to>
    <cdr:cxnSp macro="">
      <cdr:nvCxnSpPr>
        <cdr:cNvPr id="3" name="Egyenes összekötő nyíllal 2">
          <a:extLst xmlns:a="http://schemas.openxmlformats.org/drawingml/2006/main">
            <a:ext uri="{FF2B5EF4-FFF2-40B4-BE49-F238E27FC236}">
              <a16:creationId xmlns:a16="http://schemas.microsoft.com/office/drawing/2014/main" id="{47937CF4-E1E3-4EED-8A95-DF05894461A4}"/>
            </a:ext>
          </a:extLst>
        </cdr:cNvPr>
        <cdr:cNvCxnSpPr/>
      </cdr:nvCxnSpPr>
      <cdr:spPr>
        <a:xfrm xmlns:a="http://schemas.openxmlformats.org/drawingml/2006/main">
          <a:off x="5553512" y="2638452"/>
          <a:ext cx="218114" cy="413158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3">
          <a:schemeClr val="accent3"/>
        </a:lnRef>
        <a:fillRef xmlns:a="http://schemas.openxmlformats.org/drawingml/2006/main" idx="0">
          <a:schemeClr val="accent3"/>
        </a:fillRef>
        <a:effectRef xmlns:a="http://schemas.openxmlformats.org/drawingml/2006/main" idx="2">
          <a:schemeClr val="accent3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552B5A-12D8-4BCF-A689-669D8D101EC9}" type="datetimeFigureOut">
              <a:rPr lang="hu-HU" smtClean="0"/>
              <a:t>2021. 02. 10.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5EC7C-434E-424E-B0E2-79344B20DCC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468753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ép 9" descr="A képen térkép látható&#10;&#10;Automatikusan generált leírás">
            <a:extLst>
              <a:ext uri="{FF2B5EF4-FFF2-40B4-BE49-F238E27FC236}">
                <a16:creationId xmlns:a16="http://schemas.microsoft.com/office/drawing/2014/main" id="{F4763A38-773A-4692-9FDA-91F6681C83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26000"/>
              </a:srgbClr>
            </a:outerShdw>
          </a:effectLst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776CFDBA-2899-4FA0-A152-BD43BC7D23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2387600"/>
          </a:xfrm>
        </p:spPr>
        <p:txBody>
          <a:bodyPr anchor="ctr"/>
          <a:lstStyle>
            <a:lvl1pPr algn="ctr">
              <a:defRPr sz="6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DABDC363-EB1C-4CE9-8466-5F6FF4666F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197457"/>
            <a:ext cx="1066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dirty="0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E0D25277-9CA3-45C7-A28A-3326A40E97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53129" y="6356350"/>
            <a:ext cx="1930894" cy="365125"/>
          </a:xfrm>
        </p:spPr>
        <p:txBody>
          <a:bodyPr/>
          <a:lstStyle/>
          <a:p>
            <a:fld id="{05B694F7-5646-4C62-9C56-1386A2EE6F48}" type="datetime4">
              <a:rPr lang="hu-HU" smtClean="0"/>
              <a:t>2021. február 10.</a:t>
            </a:fld>
            <a:endParaRPr lang="hu-HU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3FEC946D-72A8-47B9-A2CC-D42E43E7A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50706" y="6356349"/>
            <a:ext cx="5702422" cy="365125"/>
          </a:xfrm>
        </p:spPr>
        <p:txBody>
          <a:bodyPr/>
          <a:lstStyle/>
          <a:p>
            <a:r>
              <a:rPr lang="hu-HU"/>
              <a:t>Barta Péter Dávid</a:t>
            </a:r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E1505751-2A33-4CDF-BD57-1AC01EB64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84022" y="6356350"/>
            <a:ext cx="469778" cy="365125"/>
          </a:xfrm>
        </p:spPr>
        <p:txBody>
          <a:bodyPr/>
          <a:lstStyle/>
          <a:p>
            <a:fld id="{69A041FA-5DA8-4A2A-9CAC-417880BF09B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76091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A79AA6C-8576-4B4F-8BA8-E1DD1291B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7AD08447-5762-4A84-ADA4-452638C2AC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8A5204D2-7F63-4B88-A689-E27CB62B1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AC453-0DB9-4305-AC66-DF072E1B51CE}" type="datetime4">
              <a:rPr lang="hu-HU" smtClean="0"/>
              <a:t>2021. február 10.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BEC247A4-0918-4B27-9430-F4DBD0033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Barta Péter Dávid</a:t>
            </a:r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E901A120-405C-44D6-8365-BEB86F7EA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041FA-5DA8-4A2A-9CAC-417880BF09B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43123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FD5F57E5-4FF8-4014-BA3B-F1E53525A4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6C175AEA-6186-411B-B951-3C4A9AC1DC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324051A8-6562-4F8A-833A-8C94D99D6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BAB54-37AD-4E40-824C-E2558545D439}" type="datetime4">
              <a:rPr lang="hu-HU" smtClean="0"/>
              <a:t>2021. február 10.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7804AF42-57C1-4910-93E5-B9F68A631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Barta Péter Dávid</a:t>
            </a:r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1290F820-5F1C-4385-9188-E1E0BAC9A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041FA-5DA8-4A2A-9CAC-417880BF09B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77867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0261196-0BC4-41EA-B3FB-93B8F3738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6633"/>
            <a:ext cx="12192000" cy="724902"/>
          </a:xfrm>
          <a:solidFill>
            <a:srgbClr val="707D93"/>
          </a:solidFill>
        </p:spPr>
        <p:txBody>
          <a:bodyPr>
            <a:normAutofit/>
          </a:bodyPr>
          <a:lstStyle>
            <a:lvl1pPr>
              <a:defRPr sz="2000" b="1">
                <a:solidFill>
                  <a:schemeClr val="bg1"/>
                </a:solidFill>
                <a:latin typeface="+mn-lt"/>
                <a:ea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3EB99B7-6507-4C90-931B-41F15497F1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81652"/>
            <a:ext cx="12192000" cy="4294695"/>
          </a:xfrm>
        </p:spPr>
        <p:txBody>
          <a:bodyPr/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A8B8B4CF-EB3E-4344-98AE-D8D645B11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F6810-287A-456D-B033-E62125790EE7}" type="datetime4">
              <a:rPr lang="hu-HU" smtClean="0"/>
              <a:t>2021. február 10.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42085903-CA17-4713-87F3-824CDECB8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Barta Péter Dávid</a:t>
            </a:r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DF3D5813-104E-4F38-988D-5F80E6A89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041FA-5DA8-4A2A-9CAC-417880BF09B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07953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008F4A7-904C-4308-B190-A887928D5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9931971E-6C9A-4038-BF32-88057CA336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DC5F212F-BA37-4DA4-AA21-105886E64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6103C-2488-4F3D-BDB0-B8FCA388C7C1}" type="datetime4">
              <a:rPr lang="hu-HU" smtClean="0"/>
              <a:t>2021. február 10.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EBC8BBA3-2ACC-4D8C-8841-D93EAC440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Barta Péter Dávid</a:t>
            </a:r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E1927662-8BF8-42C7-AD9D-B6FFE8A50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041FA-5DA8-4A2A-9CAC-417880BF09B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55573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27644A2-B4E4-4392-89E6-372519C88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69A7F52-26C5-43A4-8B88-3FA7E0B591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C187DCC2-A941-48A0-93A7-CE5A3211E7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120002DA-A287-4DFC-9B9D-8D34A9A9A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70795-476B-46A0-84B9-37C812B90778}" type="datetime4">
              <a:rPr lang="hu-HU" smtClean="0"/>
              <a:t>2021. február 10.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EE27D9B7-E835-4FDA-A914-305ACCC7D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Barta Péter Dávid</a:t>
            </a:r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6BAD90E4-B67F-4333-8E21-66EA9B105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041FA-5DA8-4A2A-9CAC-417880BF09B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75961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1215A29-C3A1-4DAA-868D-EBE61FD8C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41C79139-D733-4CE1-A0E6-F738BD5752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46003576-400C-4F93-93B8-318FA3AFDC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9C706AC3-61D2-4020-8783-A382341C24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F4210979-944E-4F6A-802B-EDDBBC41CB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13CEAD34-2735-4BBC-AB5F-D1A964A1D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3451A-921A-45A9-8440-6A1AEA0AB812}" type="datetime4">
              <a:rPr lang="hu-HU" smtClean="0"/>
              <a:t>2021. február 10.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41AE1491-3509-4B6B-89C8-0F2BF5CAC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Barta Péter Dávid</a:t>
            </a:r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06E874E9-D565-415E-A8D1-17218C4D3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041FA-5DA8-4A2A-9CAC-417880BF09B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97912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046B6E8-9EF2-43ED-AE19-ABD3F8EF6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4C16D9E7-B16A-4C69-B8D5-430B72781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8AA9B-F66D-4F17-9CEF-E66433BDDED2}" type="datetime4">
              <a:rPr lang="hu-HU" smtClean="0"/>
              <a:t>2021. február 10.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F1AE7E9D-843F-49EB-9288-34C5E0989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Barta Péter Dávid</a:t>
            </a:r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B9094B12-E4D4-4FE1-AAE1-E1C89B2E6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041FA-5DA8-4A2A-9CAC-417880BF09B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25609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626F8436-B8AD-46BA-A80B-809F93AD7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97B5A-7FCF-4F8E-9C8D-223DA2223DEA}" type="datetime4">
              <a:rPr lang="hu-HU" smtClean="0"/>
              <a:t>2021. február 10.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FE25D029-B4AE-46E9-ADDF-9164C3C2A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Barta Péter Dávid</a:t>
            </a: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3B63AAFF-82EC-4AEA-975A-4702A4E06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041FA-5DA8-4A2A-9CAC-417880BF09B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30654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E6CA276-4E66-48D5-88A1-0E4BC2C65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DBEDDD5-9140-4949-8785-4ADD6111FA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53A0C714-96CD-4906-B3D2-E12ABE49A4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FF1DA804-6460-470E-B6E8-BC8EA0D67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DB37E-59AF-40D7-8986-B66D3FE9E979}" type="datetime4">
              <a:rPr lang="hu-HU" smtClean="0"/>
              <a:t>2021. február 10.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D9622121-B7ED-47E8-AA29-BA0360001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Barta Péter Dávid</a:t>
            </a:r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B472090D-D34D-420A-8FE3-048CC43E0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041FA-5DA8-4A2A-9CAC-417880BF09B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2255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2D2147D-BCB3-44B0-9BF6-ACF956399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1CC99287-A7F5-45CF-906B-52D9E9D85D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99DCF912-7C39-4EC2-8928-804AE38B0D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0DB5E508-C72E-4D5B-9934-71A78B163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D1E4C-9DB8-456C-8FD6-1959B316AD74}" type="datetime4">
              <a:rPr lang="hu-HU" smtClean="0"/>
              <a:t>2021. február 10.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68B71274-990D-4D80-8F12-F813A9DCD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Barta Péter Dávid</a:t>
            </a:r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E93284FE-E97D-4B51-A18F-10CF8FADC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041FA-5DA8-4A2A-9CAC-417880BF09B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4764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microsoft.com/office/2007/relationships/hdphoto" Target="../media/hdphoto2.wdp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19" Type="http://schemas.microsoft.com/office/2007/relationships/hdphoto" Target="../media/hdphoto3.wdp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Kép 15">
            <a:extLst>
              <a:ext uri="{FF2B5EF4-FFF2-40B4-BE49-F238E27FC236}">
                <a16:creationId xmlns:a16="http://schemas.microsoft.com/office/drawing/2014/main" id="{FA086A40-361F-43F8-B355-9529DD07C71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Téglalap 18">
            <a:extLst>
              <a:ext uri="{FF2B5EF4-FFF2-40B4-BE49-F238E27FC236}">
                <a16:creationId xmlns:a16="http://schemas.microsoft.com/office/drawing/2014/main" id="{1DDB2113-B05F-41CD-9CDF-02E227403139}"/>
              </a:ext>
            </a:extLst>
          </p:cNvPr>
          <p:cNvSpPr/>
          <p:nvPr userDrawn="1"/>
        </p:nvSpPr>
        <p:spPr>
          <a:xfrm>
            <a:off x="0" y="-1"/>
            <a:ext cx="12192000" cy="685971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83000">
                <a:srgbClr val="D6E0F2">
                  <a:alpha val="60000"/>
                </a:srgbClr>
              </a:gs>
              <a:gs pos="100000">
                <a:srgbClr val="C5D3ED">
                  <a:alpha val="40000"/>
                </a:srgbClr>
              </a:gs>
              <a:gs pos="67000">
                <a:srgbClr val="E2E9F6">
                  <a:alpha val="8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Cím helye 1">
            <a:extLst>
              <a:ext uri="{FF2B5EF4-FFF2-40B4-BE49-F238E27FC236}">
                <a16:creationId xmlns:a16="http://schemas.microsoft.com/office/drawing/2014/main" id="{1A056779-F98C-4019-88EF-270F48C7A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A010A965-5556-438A-80ED-A8D33F3D0B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2946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F16C39F8-7C88-454F-B661-6FEB708C1F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091971" y="6356350"/>
            <a:ext cx="17920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16CAF-499C-48AC-A632-1CDDBBBB0C50}" type="datetime4">
              <a:rPr lang="hu-HU" smtClean="0"/>
              <a:t>2021. február 10.</a:t>
            </a:fld>
            <a:endParaRPr lang="hu-HU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27A81701-D208-4742-AA32-DC024FFADC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84022" y="6356350"/>
            <a:ext cx="4697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A041FA-5DA8-4A2A-9CAC-417880BF09B9}" type="slidenum">
              <a:rPr lang="hu-HU" smtClean="0"/>
              <a:t>‹#›</a:t>
            </a:fld>
            <a:endParaRPr lang="hu-HU"/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75656464-3570-4857-8F4D-1C5ECC5F13E4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6120320"/>
            <a:ext cx="2743438" cy="737680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2148B000-F3F5-403C-A1FD-352A75C78308}"/>
              </a:ext>
            </a:extLst>
          </p:cNvPr>
          <p:cNvPicPr/>
          <p:nvPr userDrawn="1"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586" y="6120320"/>
            <a:ext cx="716119" cy="737680"/>
          </a:xfrm>
          <a:prstGeom prst="rect">
            <a:avLst/>
          </a:prstGeom>
        </p:spPr>
      </p:pic>
      <p:sp>
        <p:nvSpPr>
          <p:cNvPr id="5" name="Élőláb helye 4">
            <a:extLst>
              <a:ext uri="{FF2B5EF4-FFF2-40B4-BE49-F238E27FC236}">
                <a16:creationId xmlns:a16="http://schemas.microsoft.com/office/drawing/2014/main" id="{09C00278-41A2-4229-834C-90A410EC6F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50705" y="6356349"/>
            <a:ext cx="5333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u-HU"/>
              <a:t>Barta Péter Dávid</a:t>
            </a:r>
            <a:endParaRPr lang="hu-HU" dirty="0"/>
          </a:p>
        </p:txBody>
      </p:sp>
      <p:pic>
        <p:nvPicPr>
          <p:cNvPr id="7" name="Kép 6"/>
          <p:cNvPicPr>
            <a:picLocks noChangeAspect="1"/>
          </p:cNvPicPr>
          <p:nvPr userDrawn="1"/>
        </p:nvPicPr>
        <p:blipFill>
          <a:blip r:embed="rId18" cstate="hq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0705" y="6118606"/>
            <a:ext cx="716400" cy="71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627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A8A1F06-D044-4BA9-9140-5A77382C48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805343"/>
            <a:ext cx="12192000" cy="1241571"/>
          </a:xfrm>
          <a:solidFill>
            <a:srgbClr val="707D93"/>
          </a:solidFill>
          <a:effectLst/>
        </p:spPr>
        <p:txBody>
          <a:bodyPr>
            <a:noAutofit/>
          </a:bodyPr>
          <a:lstStyle/>
          <a:p>
            <a:r>
              <a:rPr lang="hu-HU" sz="3000" b="1" dirty="0">
                <a:solidFill>
                  <a:schemeClr val="bg1"/>
                </a:solidFill>
              </a:rPr>
              <a:t>Szervezett piacok likviditásának értékelése és piacfejlesztési célok meghatározása a 2020-as évek kihívásainak leküzdése érdekében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2021E9C6-3478-4825-A7F6-A2111098238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pPr algn="l"/>
            <a:r>
              <a:rPr lang="hu-HU" dirty="0"/>
              <a:t>Barta Péter Dávid</a:t>
            </a:r>
          </a:p>
          <a:p>
            <a:pPr algn="l"/>
            <a:endParaRPr lang="hu-HU" dirty="0"/>
          </a:p>
          <a:p>
            <a:pPr algn="l"/>
            <a:r>
              <a:rPr lang="hu-HU" dirty="0"/>
              <a:t>Tudományos Diákköri Konferencia</a:t>
            </a:r>
          </a:p>
          <a:p>
            <a:pPr algn="l"/>
            <a:r>
              <a:rPr lang="hu-HU" dirty="0"/>
              <a:t>2020.11.12, Budapest</a:t>
            </a:r>
          </a:p>
          <a:p>
            <a:pPr algn="l"/>
            <a:r>
              <a:rPr lang="hu-HU" dirty="0"/>
              <a:t>Konzulens: Sőrés Péter Márk (BME-VET)</a:t>
            </a:r>
          </a:p>
        </p:txBody>
      </p:sp>
    </p:spTree>
    <p:extLst>
      <p:ext uri="{BB962C8B-B14F-4D97-AF65-F5344CB8AC3E}">
        <p14:creationId xmlns:p14="http://schemas.microsoft.com/office/powerpoint/2010/main" val="1522235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E457222-DD06-4D8E-8C50-DAD80F7DD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számos jövőbeli kihívás közül a megújuló termelés integrációja további kihívásokat fog okozni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2C54FED7-6C71-47DE-820F-400F1AADA4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F6810-287A-456D-B033-E62125790EE7}" type="datetime4">
              <a:rPr lang="hu-HU" smtClean="0"/>
              <a:t>2021. február 10.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14DE68BA-F37D-4B1A-89E1-408415AE2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/>
              <a:t>Barta Péter Dávid</a:t>
            </a:r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1B634DFC-F69D-44A0-80FC-16F365BC4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041FA-5DA8-4A2A-9CAC-417880BF09B9}" type="slidenum">
              <a:rPr lang="hu-HU" smtClean="0"/>
              <a:t>10</a:t>
            </a:fld>
            <a:endParaRPr lang="hu-HU"/>
          </a:p>
        </p:txBody>
      </p:sp>
      <p:graphicFrame>
        <p:nvGraphicFramePr>
          <p:cNvPr id="7" name="Táblázat 6">
            <a:extLst>
              <a:ext uri="{FF2B5EF4-FFF2-40B4-BE49-F238E27FC236}">
                <a16:creationId xmlns:a16="http://schemas.microsoft.com/office/drawing/2014/main" id="{48D28CAF-35EF-45CF-9751-703E6A8BFD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9598886"/>
              </p:ext>
            </p:extLst>
          </p:nvPr>
        </p:nvGraphicFramePr>
        <p:xfrm>
          <a:off x="87134" y="885331"/>
          <a:ext cx="6632448" cy="1645920"/>
        </p:xfrm>
        <a:graphic>
          <a:graphicData uri="http://schemas.openxmlformats.org/drawingml/2006/table">
            <a:tbl>
              <a:tblPr firstRow="1" firstCol="1">
                <a:tableStyleId>{5A111915-BE36-4E01-A7E5-04B1672EAD32}</a:tableStyleId>
              </a:tblPr>
              <a:tblGrid>
                <a:gridCol w="1089276">
                  <a:extLst>
                    <a:ext uri="{9D8B030D-6E8A-4147-A177-3AD203B41FA5}">
                      <a16:colId xmlns:a16="http://schemas.microsoft.com/office/drawing/2014/main" val="18874494"/>
                    </a:ext>
                  </a:extLst>
                </a:gridCol>
                <a:gridCol w="1585518">
                  <a:extLst>
                    <a:ext uri="{9D8B030D-6E8A-4147-A177-3AD203B41FA5}">
                      <a16:colId xmlns:a16="http://schemas.microsoft.com/office/drawing/2014/main" val="3434387942"/>
                    </a:ext>
                  </a:extLst>
                </a:gridCol>
                <a:gridCol w="1402045">
                  <a:extLst>
                    <a:ext uri="{9D8B030D-6E8A-4147-A177-3AD203B41FA5}">
                      <a16:colId xmlns:a16="http://schemas.microsoft.com/office/drawing/2014/main" val="1301767098"/>
                    </a:ext>
                  </a:extLst>
                </a:gridCol>
                <a:gridCol w="1369541">
                  <a:extLst>
                    <a:ext uri="{9D8B030D-6E8A-4147-A177-3AD203B41FA5}">
                      <a16:colId xmlns:a16="http://schemas.microsoft.com/office/drawing/2014/main" val="1385753619"/>
                    </a:ext>
                  </a:extLst>
                </a:gridCol>
                <a:gridCol w="1186068">
                  <a:extLst>
                    <a:ext uri="{9D8B030D-6E8A-4147-A177-3AD203B41FA5}">
                      <a16:colId xmlns:a16="http://schemas.microsoft.com/office/drawing/2014/main" val="4069216865"/>
                    </a:ext>
                  </a:extLst>
                </a:gridCol>
              </a:tblGrid>
              <a:tr h="54991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900" dirty="0">
                          <a:effectLst/>
                        </a:rPr>
                        <a:t> 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900" dirty="0">
                          <a:effectLst/>
                        </a:rPr>
                        <a:t>Kiosztott éves új támogatás, </a:t>
                      </a:r>
                      <a:r>
                        <a:rPr lang="hu-HU" sz="900" dirty="0" err="1">
                          <a:effectLst/>
                        </a:rPr>
                        <a:t>MFt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900" dirty="0">
                          <a:effectLst/>
                        </a:rPr>
                        <a:t>Kiosztott éves új támogatás a kiosztható támogatás %-ban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900" dirty="0">
                          <a:effectLst/>
                        </a:rPr>
                        <a:t>Kiosztott támogatott mennyiség (</a:t>
                      </a:r>
                      <a:r>
                        <a:rPr lang="hu-HU" sz="900" dirty="0" err="1">
                          <a:effectLst/>
                        </a:rPr>
                        <a:t>GWh</a:t>
                      </a:r>
                      <a:r>
                        <a:rPr lang="hu-HU" sz="900" dirty="0">
                          <a:effectLst/>
                        </a:rPr>
                        <a:t>/év)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900" dirty="0">
                          <a:effectLst/>
                        </a:rPr>
                        <a:t>Kiosztott támogatott mennyiség a kiosztható mennyiség %-ban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74080106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Kicsi kategória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207,7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62,4%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65,6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99,4%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82143032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Nagy kategória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21,4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3,2%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127,4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900" dirty="0">
                          <a:effectLst/>
                        </a:rPr>
                        <a:t>95,1%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92089632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Összesen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229,0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900" dirty="0">
                          <a:effectLst/>
                        </a:rPr>
                        <a:t>22,9%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193,0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900" dirty="0">
                          <a:effectLst/>
                        </a:rPr>
                        <a:t>96,5%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52019459"/>
                  </a:ext>
                </a:extLst>
              </a:tr>
            </a:tbl>
          </a:graphicData>
        </a:graphic>
      </p:graphicFrame>
      <p:graphicFrame>
        <p:nvGraphicFramePr>
          <p:cNvPr id="8" name="Táblázat 7">
            <a:extLst>
              <a:ext uri="{FF2B5EF4-FFF2-40B4-BE49-F238E27FC236}">
                <a16:creationId xmlns:a16="http://schemas.microsoft.com/office/drawing/2014/main" id="{46E38C52-6BAA-4442-B315-B5EEB22C86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8126211"/>
              </p:ext>
            </p:extLst>
          </p:nvPr>
        </p:nvGraphicFramePr>
        <p:xfrm>
          <a:off x="87133" y="2629034"/>
          <a:ext cx="6632446" cy="1028700"/>
        </p:xfrm>
        <a:graphic>
          <a:graphicData uri="http://schemas.openxmlformats.org/drawingml/2006/table">
            <a:tbl>
              <a:tblPr firstRow="1" firstCol="1">
                <a:tableStyleId>{5A111915-BE36-4E01-A7E5-04B1672EAD32}</a:tableStyleId>
              </a:tblPr>
              <a:tblGrid>
                <a:gridCol w="1326489">
                  <a:extLst>
                    <a:ext uri="{9D8B030D-6E8A-4147-A177-3AD203B41FA5}">
                      <a16:colId xmlns:a16="http://schemas.microsoft.com/office/drawing/2014/main" val="2169779721"/>
                    </a:ext>
                  </a:extLst>
                </a:gridCol>
                <a:gridCol w="1930554">
                  <a:extLst>
                    <a:ext uri="{9D8B030D-6E8A-4147-A177-3AD203B41FA5}">
                      <a16:colId xmlns:a16="http://schemas.microsoft.com/office/drawing/2014/main" val="2864755717"/>
                    </a:ext>
                  </a:extLst>
                </a:gridCol>
                <a:gridCol w="1707548">
                  <a:extLst>
                    <a:ext uri="{9D8B030D-6E8A-4147-A177-3AD203B41FA5}">
                      <a16:colId xmlns:a16="http://schemas.microsoft.com/office/drawing/2014/main" val="521107697"/>
                    </a:ext>
                  </a:extLst>
                </a:gridCol>
                <a:gridCol w="1667855">
                  <a:extLst>
                    <a:ext uri="{9D8B030D-6E8A-4147-A177-3AD203B41FA5}">
                      <a16:colId xmlns:a16="http://schemas.microsoft.com/office/drawing/2014/main" val="4079128976"/>
                    </a:ext>
                  </a:extLst>
                </a:gridCol>
              </a:tblGrid>
              <a:tr h="50228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900" dirty="0">
                          <a:effectLst/>
                        </a:rPr>
                        <a:t> 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Legalacsonyabb nyertes ajánlati ár (€/MWh)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Legmagasabb nyertes ajánlati ár (€/MWh)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Elnyert MWh-val súlyozott átlagos nyertes ajánlati ár (€/MWh)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29213767"/>
                  </a:ext>
                </a:extLst>
              </a:tr>
              <a:tr h="16700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Kicsi kategória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59,84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73,21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70,03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84287350"/>
                  </a:ext>
                </a:extLst>
              </a:tr>
              <a:tr h="16700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Nagy kategória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900" dirty="0">
                          <a:effectLst/>
                        </a:rPr>
                        <a:t>57,01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900" dirty="0">
                          <a:effectLst/>
                        </a:rPr>
                        <a:t>64,21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900" dirty="0">
                          <a:effectLst/>
                        </a:rPr>
                        <a:t>61,22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81643403"/>
                  </a:ext>
                </a:extLst>
              </a:tr>
            </a:tbl>
          </a:graphicData>
        </a:graphic>
      </p:graphicFrame>
      <p:sp>
        <p:nvSpPr>
          <p:cNvPr id="11" name="Téglalap: egyik sarkán levágva 10">
            <a:extLst>
              <a:ext uri="{FF2B5EF4-FFF2-40B4-BE49-F238E27FC236}">
                <a16:creationId xmlns:a16="http://schemas.microsoft.com/office/drawing/2014/main" id="{DCE3E5DF-A343-4045-9F3A-26C061A47F99}"/>
              </a:ext>
            </a:extLst>
          </p:cNvPr>
          <p:cNvSpPr/>
          <p:nvPr/>
        </p:nvSpPr>
        <p:spPr>
          <a:xfrm>
            <a:off x="7306811" y="866048"/>
            <a:ext cx="4652704" cy="3558009"/>
          </a:xfrm>
          <a:prstGeom prst="snip1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1400" dirty="0">
                <a:solidFill>
                  <a:schemeClr val="bg2">
                    <a:lumMod val="50000"/>
                  </a:schemeClr>
                </a:solidFill>
              </a:rPr>
              <a:t>A METÁR esetében a termelő felelőssége a piaci értékesítés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1400" dirty="0">
                <a:solidFill>
                  <a:schemeClr val="bg2">
                    <a:lumMod val="50000"/>
                  </a:schemeClr>
                </a:solidFill>
              </a:rPr>
              <a:t>Nem jelentős az év 0,2 </a:t>
            </a:r>
            <a:r>
              <a:rPr lang="hu-HU" sz="1400" dirty="0" err="1">
                <a:solidFill>
                  <a:schemeClr val="bg2">
                    <a:lumMod val="50000"/>
                  </a:schemeClr>
                </a:solidFill>
              </a:rPr>
              <a:t>TWh</a:t>
            </a:r>
            <a:r>
              <a:rPr lang="hu-HU" sz="1400" dirty="0">
                <a:solidFill>
                  <a:schemeClr val="bg2">
                    <a:lumMod val="50000"/>
                  </a:schemeClr>
                </a:solidFill>
              </a:rPr>
              <a:t>, a teljes kb. 22 </a:t>
            </a:r>
            <a:r>
              <a:rPr lang="hu-HU" sz="1400" dirty="0" err="1">
                <a:solidFill>
                  <a:schemeClr val="bg2">
                    <a:lumMod val="50000"/>
                  </a:schemeClr>
                </a:solidFill>
              </a:rPr>
              <a:t>TWh</a:t>
            </a:r>
            <a:r>
              <a:rPr lang="hu-HU" sz="1400" dirty="0">
                <a:solidFill>
                  <a:schemeClr val="bg2">
                    <a:lumMod val="50000"/>
                  </a:schemeClr>
                </a:solidFill>
              </a:rPr>
              <a:t> piaci forgalomhoz képest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1400" dirty="0">
                <a:solidFill>
                  <a:schemeClr val="bg2">
                    <a:lumMod val="50000"/>
                  </a:schemeClr>
                </a:solidFill>
              </a:rPr>
              <a:t>72 nyertes szereplő (71 naperőmű)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hu-HU" sz="1400" dirty="0">
                <a:solidFill>
                  <a:schemeClr val="bg2">
                    <a:lumMod val="50000"/>
                  </a:schemeClr>
                </a:solidFill>
              </a:rPr>
              <a:t>Pozitív hatást gyakorolhat a piackoncentrációra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hu-HU" sz="1400" dirty="0">
              <a:solidFill>
                <a:schemeClr val="bg2">
                  <a:lumMod val="50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1400" dirty="0">
                <a:solidFill>
                  <a:schemeClr val="bg2">
                    <a:lumMod val="50000"/>
                  </a:schemeClr>
                </a:solidFill>
              </a:rPr>
              <a:t>Nincs nagy különbség a hosszútávú határidős termék és a prémium árak között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hu-HU" sz="1400" dirty="0">
                <a:solidFill>
                  <a:schemeClr val="bg2">
                    <a:lumMod val="50000"/>
                  </a:schemeClr>
                </a:solidFill>
              </a:rPr>
              <a:t>A naperőművi beruházás jó megtérülési paraméterekkel rendelkezik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1400" dirty="0">
                <a:solidFill>
                  <a:schemeClr val="bg2">
                    <a:lumMod val="50000"/>
                  </a:schemeClr>
                </a:solidFill>
              </a:rPr>
              <a:t>Több METÁR tender lesz, tehát a megújulók okozta kihívást kezelni kell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1400" b="1" dirty="0">
                <a:solidFill>
                  <a:schemeClr val="bg2">
                    <a:lumMod val="50000"/>
                  </a:schemeClr>
                </a:solidFill>
              </a:rPr>
              <a:t>Megoldás: Piac szorosságának javítása</a:t>
            </a:r>
          </a:p>
          <a:p>
            <a:pPr algn="just"/>
            <a:endParaRPr lang="hu-HU" sz="1400" dirty="0">
              <a:solidFill>
                <a:schemeClr val="bg2">
                  <a:lumMod val="50000"/>
                </a:schemeClr>
              </a:solidFill>
            </a:endParaRPr>
          </a:p>
          <a:p>
            <a:pPr marL="400050" indent="-400050" algn="just">
              <a:buAutoNum type="romanUcPeriod"/>
            </a:pPr>
            <a:endParaRPr lang="hu-HU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12" name="Táblázat 11">
            <a:extLst>
              <a:ext uri="{FF2B5EF4-FFF2-40B4-BE49-F238E27FC236}">
                <a16:creationId xmlns:a16="http://schemas.microsoft.com/office/drawing/2014/main" id="{910E5375-7570-476A-B806-64ACB19711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6005573"/>
              </p:ext>
            </p:extLst>
          </p:nvPr>
        </p:nvGraphicFramePr>
        <p:xfrm>
          <a:off x="87133" y="3777806"/>
          <a:ext cx="6632446" cy="668666"/>
        </p:xfrm>
        <a:graphic>
          <a:graphicData uri="http://schemas.openxmlformats.org/drawingml/2006/table">
            <a:tbl>
              <a:tblPr firstRow="1" firstCol="1">
                <a:tableStyleId>{5A111915-BE36-4E01-A7E5-04B1672EAD32}</a:tableStyleId>
              </a:tblPr>
              <a:tblGrid>
                <a:gridCol w="1326489">
                  <a:extLst>
                    <a:ext uri="{9D8B030D-6E8A-4147-A177-3AD203B41FA5}">
                      <a16:colId xmlns:a16="http://schemas.microsoft.com/office/drawing/2014/main" val="2169779721"/>
                    </a:ext>
                  </a:extLst>
                </a:gridCol>
                <a:gridCol w="1930554">
                  <a:extLst>
                    <a:ext uri="{9D8B030D-6E8A-4147-A177-3AD203B41FA5}">
                      <a16:colId xmlns:a16="http://schemas.microsoft.com/office/drawing/2014/main" val="2864755717"/>
                    </a:ext>
                  </a:extLst>
                </a:gridCol>
                <a:gridCol w="1707548">
                  <a:extLst>
                    <a:ext uri="{9D8B030D-6E8A-4147-A177-3AD203B41FA5}">
                      <a16:colId xmlns:a16="http://schemas.microsoft.com/office/drawing/2014/main" val="521107697"/>
                    </a:ext>
                  </a:extLst>
                </a:gridCol>
                <a:gridCol w="1667855">
                  <a:extLst>
                    <a:ext uri="{9D8B030D-6E8A-4147-A177-3AD203B41FA5}">
                      <a16:colId xmlns:a16="http://schemas.microsoft.com/office/drawing/2014/main" val="4079128976"/>
                    </a:ext>
                  </a:extLst>
                </a:gridCol>
              </a:tblGrid>
              <a:tr h="25718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900" dirty="0">
                          <a:effectLst/>
                        </a:rPr>
                        <a:t> 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900" dirty="0">
                          <a:effectLst/>
                        </a:rPr>
                        <a:t>2020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900" dirty="0">
                          <a:effectLst/>
                        </a:rPr>
                        <a:t>2021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900" dirty="0">
                          <a:effectLst/>
                        </a:rPr>
                        <a:t>2022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29213767"/>
                  </a:ext>
                </a:extLst>
              </a:tr>
              <a:tr h="33774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900" dirty="0">
                          <a:effectLst/>
                        </a:rPr>
                        <a:t>HUDEX </a:t>
                      </a:r>
                      <a:r>
                        <a:rPr lang="hu-HU" sz="900" dirty="0" err="1">
                          <a:effectLst/>
                        </a:rPr>
                        <a:t>Baseload</a:t>
                      </a:r>
                      <a:r>
                        <a:rPr lang="hu-HU" sz="900" dirty="0">
                          <a:effectLst/>
                        </a:rPr>
                        <a:t> [€/</a:t>
                      </a:r>
                      <a:r>
                        <a:rPr lang="hu-HU" sz="900" dirty="0" err="1">
                          <a:effectLst/>
                        </a:rPr>
                        <a:t>MWh</a:t>
                      </a:r>
                      <a:r>
                        <a:rPr lang="hu-HU" sz="900" dirty="0">
                          <a:effectLst/>
                        </a:rPr>
                        <a:t>]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900" dirty="0">
                          <a:effectLst/>
                        </a:rPr>
                        <a:t>55,23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900" dirty="0">
                          <a:effectLst/>
                        </a:rPr>
                        <a:t>55,78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900" dirty="0">
                          <a:effectLst/>
                        </a:rPr>
                        <a:t>55,31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84287350"/>
                  </a:ext>
                </a:extLst>
              </a:tr>
            </a:tbl>
          </a:graphicData>
        </a:graphic>
      </p:graphicFrame>
      <p:sp>
        <p:nvSpPr>
          <p:cNvPr id="15" name="Téglalap 14">
            <a:extLst>
              <a:ext uri="{FF2B5EF4-FFF2-40B4-BE49-F238E27FC236}">
                <a16:creationId xmlns:a16="http://schemas.microsoft.com/office/drawing/2014/main" id="{AB6360B7-74FF-468A-BB4B-6126BEB89D0A}"/>
              </a:ext>
            </a:extLst>
          </p:cNvPr>
          <p:cNvSpPr/>
          <p:nvPr/>
        </p:nvSpPr>
        <p:spPr>
          <a:xfrm>
            <a:off x="87133" y="5002802"/>
            <a:ext cx="1968170" cy="478189"/>
          </a:xfrm>
          <a:prstGeom prst="rect">
            <a:avLst/>
          </a:prstGeom>
          <a:solidFill>
            <a:srgbClr val="707D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/>
              <a:t>Szorosság dimenzió</a:t>
            </a:r>
          </a:p>
        </p:txBody>
      </p:sp>
      <p:sp>
        <p:nvSpPr>
          <p:cNvPr id="16" name="Téglalap 15">
            <a:extLst>
              <a:ext uri="{FF2B5EF4-FFF2-40B4-BE49-F238E27FC236}">
                <a16:creationId xmlns:a16="http://schemas.microsoft.com/office/drawing/2014/main" id="{9CB22659-8216-4F83-ACD5-A6C51540DD11}"/>
              </a:ext>
            </a:extLst>
          </p:cNvPr>
          <p:cNvSpPr/>
          <p:nvPr/>
        </p:nvSpPr>
        <p:spPr>
          <a:xfrm>
            <a:off x="2286448" y="4611120"/>
            <a:ext cx="4433131" cy="1361549"/>
          </a:xfrm>
          <a:prstGeom prst="rect">
            <a:avLst/>
          </a:prstGeom>
          <a:solidFill>
            <a:srgbClr val="707D93"/>
          </a:solidFill>
          <a:ln>
            <a:solidFill>
              <a:srgbClr val="707D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1400" dirty="0">
                <a:solidFill>
                  <a:schemeClr val="bg1"/>
                </a:solidFill>
              </a:rPr>
              <a:t>Beadható ajánlatok </a:t>
            </a:r>
            <a:r>
              <a:rPr lang="hu-HU" sz="1400" dirty="0" err="1" smtClean="0">
                <a:solidFill>
                  <a:schemeClr val="bg1"/>
                </a:solidFill>
              </a:rPr>
              <a:t>ártartománya</a:t>
            </a:r>
            <a:r>
              <a:rPr lang="hu-HU" sz="1400" dirty="0" smtClean="0">
                <a:solidFill>
                  <a:schemeClr val="bg1"/>
                </a:solidFill>
              </a:rPr>
              <a:t>: -500 – 3000 €/</a:t>
            </a:r>
            <a:r>
              <a:rPr lang="hu-HU" sz="1400" dirty="0" err="1" smtClean="0">
                <a:solidFill>
                  <a:schemeClr val="bg1"/>
                </a:solidFill>
              </a:rPr>
              <a:t>MWh</a:t>
            </a:r>
            <a:endParaRPr lang="hu-HU" sz="1400" dirty="0">
              <a:solidFill>
                <a:schemeClr val="bg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1400" dirty="0" smtClean="0">
                <a:solidFill>
                  <a:schemeClr val="bg1"/>
                </a:solidFill>
              </a:rPr>
              <a:t>„</a:t>
            </a:r>
            <a:r>
              <a:rPr lang="hu-HU" sz="1400" dirty="0">
                <a:solidFill>
                  <a:schemeClr val="bg1"/>
                </a:solidFill>
              </a:rPr>
              <a:t>Normális” </a:t>
            </a:r>
            <a:r>
              <a:rPr lang="hu-HU" sz="1400" dirty="0" err="1">
                <a:solidFill>
                  <a:schemeClr val="bg1"/>
                </a:solidFill>
              </a:rPr>
              <a:t>ártartomány</a:t>
            </a:r>
            <a:r>
              <a:rPr lang="hu-HU" sz="1400" dirty="0">
                <a:solidFill>
                  <a:schemeClr val="bg1"/>
                </a:solidFill>
              </a:rPr>
              <a:t>: 0-200 €/</a:t>
            </a:r>
            <a:r>
              <a:rPr lang="hu-HU" sz="1400" dirty="0" err="1">
                <a:solidFill>
                  <a:schemeClr val="bg1"/>
                </a:solidFill>
              </a:rPr>
              <a:t>MWh</a:t>
            </a:r>
            <a:endParaRPr lang="hu-HU" sz="1400" dirty="0">
              <a:solidFill>
                <a:schemeClr val="bg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1400" dirty="0">
                <a:solidFill>
                  <a:schemeClr val="bg1"/>
                </a:solidFill>
              </a:rPr>
              <a:t>Az ajánlatok 70-80% ebbe a sávba esik bele </a:t>
            </a:r>
          </a:p>
          <a:p>
            <a:pPr algn="just"/>
            <a:r>
              <a:rPr lang="hu-HU" sz="14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7" name="Téglalap 16">
            <a:extLst>
              <a:ext uri="{FF2B5EF4-FFF2-40B4-BE49-F238E27FC236}">
                <a16:creationId xmlns:a16="http://schemas.microsoft.com/office/drawing/2014/main" id="{C808ED52-F37F-43B8-B49E-15822D41A7AD}"/>
              </a:ext>
            </a:extLst>
          </p:cNvPr>
          <p:cNvSpPr/>
          <p:nvPr/>
        </p:nvSpPr>
        <p:spPr>
          <a:xfrm>
            <a:off x="7306811" y="4611120"/>
            <a:ext cx="4652704" cy="1361549"/>
          </a:xfrm>
          <a:prstGeom prst="rect">
            <a:avLst/>
          </a:prstGeom>
          <a:solidFill>
            <a:srgbClr val="707D93"/>
          </a:solidFill>
          <a:ln>
            <a:solidFill>
              <a:srgbClr val="707D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1400" dirty="0">
                <a:solidFill>
                  <a:schemeClr val="bg1"/>
                </a:solidFill>
              </a:rPr>
              <a:t>Probléma: A nagy volumenű időjárásfüggő termelés okozhat extrém alacsony (negatív) és extrém magas árat is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1400" dirty="0">
                <a:solidFill>
                  <a:schemeClr val="bg1"/>
                </a:solidFill>
              </a:rPr>
              <a:t>Az ajánlati könyv szélsőértékeihez közel eső ajánlatok mennyiségét növelni kell</a:t>
            </a:r>
          </a:p>
          <a:p>
            <a:pPr algn="just"/>
            <a:r>
              <a:rPr lang="hu-HU" sz="14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8" name="Háromszög 17">
            <a:extLst>
              <a:ext uri="{FF2B5EF4-FFF2-40B4-BE49-F238E27FC236}">
                <a16:creationId xmlns:a16="http://schemas.microsoft.com/office/drawing/2014/main" id="{F264947F-B8AA-4138-8D37-9CF66465C5F2}"/>
              </a:ext>
            </a:extLst>
          </p:cNvPr>
          <p:cNvSpPr/>
          <p:nvPr/>
        </p:nvSpPr>
        <p:spPr>
          <a:xfrm rot="5400000">
            <a:off x="6855933" y="5078562"/>
            <a:ext cx="314522" cy="326669"/>
          </a:xfrm>
          <a:prstGeom prst="triangle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8866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E9AB937-6CE1-4B43-AA77-7A7296338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További kihívás lesz a várhatóan megjelenő kis piaci  szereplők által okozott decentralizáltság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6083DFE6-9482-47D2-ADAB-2B4DC209E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F6810-287A-456D-B033-E62125790EE7}" type="datetime4">
              <a:rPr lang="hu-HU" smtClean="0"/>
              <a:t>2021. február 10.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EE7E3A49-11FE-4CD3-9A51-B1EAE81EE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Barta Péter Dávid</a:t>
            </a:r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79DDDC72-653B-46DD-BED7-0646F973C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041FA-5DA8-4A2A-9CAC-417880BF09B9}" type="slidenum">
              <a:rPr lang="hu-HU" smtClean="0"/>
              <a:t>11</a:t>
            </a:fld>
            <a:endParaRPr lang="hu-HU"/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DF982546-09D0-4BCD-909E-28EBB18B6EA0}"/>
              </a:ext>
            </a:extLst>
          </p:cNvPr>
          <p:cNvSpPr/>
          <p:nvPr/>
        </p:nvSpPr>
        <p:spPr>
          <a:xfrm>
            <a:off x="453006" y="857077"/>
            <a:ext cx="3137482" cy="849151"/>
          </a:xfrm>
          <a:prstGeom prst="rect">
            <a:avLst/>
          </a:prstGeom>
          <a:solidFill>
            <a:srgbClr val="707D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/>
              <a:t>Energiaközösségek</a:t>
            </a:r>
          </a:p>
        </p:txBody>
      </p:sp>
      <p:sp>
        <p:nvSpPr>
          <p:cNvPr id="8" name="Téglalap 7">
            <a:extLst>
              <a:ext uri="{FF2B5EF4-FFF2-40B4-BE49-F238E27FC236}">
                <a16:creationId xmlns:a16="http://schemas.microsoft.com/office/drawing/2014/main" id="{6DC7E1B5-B9BA-434F-9AB3-72E4404079FC}"/>
              </a:ext>
            </a:extLst>
          </p:cNvPr>
          <p:cNvSpPr/>
          <p:nvPr/>
        </p:nvSpPr>
        <p:spPr>
          <a:xfrm>
            <a:off x="4348963" y="857075"/>
            <a:ext cx="3137482" cy="849151"/>
          </a:xfrm>
          <a:prstGeom prst="rect">
            <a:avLst/>
          </a:prstGeom>
          <a:solidFill>
            <a:srgbClr val="707D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/>
              <a:t>Aggregátorok</a:t>
            </a:r>
          </a:p>
        </p:txBody>
      </p:sp>
      <p:sp>
        <p:nvSpPr>
          <p:cNvPr id="9" name="Téglalap 8">
            <a:extLst>
              <a:ext uri="{FF2B5EF4-FFF2-40B4-BE49-F238E27FC236}">
                <a16:creationId xmlns:a16="http://schemas.microsoft.com/office/drawing/2014/main" id="{8F0AE711-01D9-49B3-BAF2-6CB51FF61FD0}"/>
              </a:ext>
            </a:extLst>
          </p:cNvPr>
          <p:cNvSpPr/>
          <p:nvPr/>
        </p:nvSpPr>
        <p:spPr>
          <a:xfrm>
            <a:off x="8244920" y="857074"/>
            <a:ext cx="3137482" cy="849151"/>
          </a:xfrm>
          <a:prstGeom prst="rect">
            <a:avLst/>
          </a:prstGeom>
          <a:solidFill>
            <a:srgbClr val="707D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dirty="0" smtClean="0"/>
              <a:t>Energiatárolók</a:t>
            </a:r>
            <a:endParaRPr lang="hu-HU" dirty="0"/>
          </a:p>
        </p:txBody>
      </p:sp>
      <p:sp>
        <p:nvSpPr>
          <p:cNvPr id="12" name="Téglalap 11">
            <a:extLst>
              <a:ext uri="{FF2B5EF4-FFF2-40B4-BE49-F238E27FC236}">
                <a16:creationId xmlns:a16="http://schemas.microsoft.com/office/drawing/2014/main" id="{DB017CFB-6885-403B-902F-3F8E12D61FB8}"/>
              </a:ext>
            </a:extLst>
          </p:cNvPr>
          <p:cNvSpPr/>
          <p:nvPr/>
        </p:nvSpPr>
        <p:spPr>
          <a:xfrm>
            <a:off x="453006" y="1865037"/>
            <a:ext cx="3137482" cy="2253958"/>
          </a:xfrm>
          <a:prstGeom prst="rect">
            <a:avLst/>
          </a:prstGeom>
          <a:noFill/>
          <a:ln>
            <a:solidFill>
              <a:srgbClr val="707D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400" dirty="0">
                <a:solidFill>
                  <a:schemeClr val="tx1"/>
                </a:solidFill>
              </a:rPr>
              <a:t>Lokális alapon szerveződő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400" dirty="0">
                <a:solidFill>
                  <a:schemeClr val="tx1"/>
                </a:solidFill>
              </a:rPr>
              <a:t>Nonprofit jogi személy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400" dirty="0">
                <a:solidFill>
                  <a:schemeClr val="tx1"/>
                </a:solidFill>
              </a:rPr>
              <a:t>Villamosenergia-piaci részvétel megengedett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400" dirty="0">
                <a:solidFill>
                  <a:schemeClr val="tx1"/>
                </a:solidFill>
              </a:rPr>
              <a:t>Lehet belső piaci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400" dirty="0">
                <a:solidFill>
                  <a:schemeClr val="tx1"/>
                </a:solidFill>
              </a:rPr>
              <a:t>Szervezett piaci szempontból a belső kereskedés után maradt pozíció a fontos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400" dirty="0">
                <a:solidFill>
                  <a:schemeClr val="tx1"/>
                </a:solidFill>
              </a:rPr>
              <a:t>Megjelenésük decentralizációt eredményez</a:t>
            </a:r>
          </a:p>
        </p:txBody>
      </p:sp>
      <p:sp>
        <p:nvSpPr>
          <p:cNvPr id="13" name="Téglalap 12">
            <a:extLst>
              <a:ext uri="{FF2B5EF4-FFF2-40B4-BE49-F238E27FC236}">
                <a16:creationId xmlns:a16="http://schemas.microsoft.com/office/drawing/2014/main" id="{294C6649-7391-4B60-8776-1A194455872A}"/>
              </a:ext>
            </a:extLst>
          </p:cNvPr>
          <p:cNvSpPr/>
          <p:nvPr/>
        </p:nvSpPr>
        <p:spPr>
          <a:xfrm>
            <a:off x="4348963" y="1865037"/>
            <a:ext cx="3137482" cy="2253958"/>
          </a:xfrm>
          <a:prstGeom prst="rect">
            <a:avLst/>
          </a:prstGeom>
          <a:noFill/>
          <a:ln>
            <a:solidFill>
              <a:srgbClr val="707D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400" dirty="0">
                <a:solidFill>
                  <a:schemeClr val="tx1"/>
                </a:solidFill>
              </a:rPr>
              <a:t>Szerepük megegyezik a jelenlegi szabályozóközponti szerepkörrel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400" dirty="0">
                <a:solidFill>
                  <a:schemeClr val="tx1"/>
                </a:solidFill>
              </a:rPr>
              <a:t>Együttműködhet energiaközösségekkel 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400" dirty="0">
                <a:solidFill>
                  <a:schemeClr val="tx1"/>
                </a:solidFill>
              </a:rPr>
              <a:t>Szintén a decentralizációban van szerepe</a:t>
            </a:r>
          </a:p>
        </p:txBody>
      </p:sp>
      <p:sp>
        <p:nvSpPr>
          <p:cNvPr id="14" name="Téglalap 13">
            <a:extLst>
              <a:ext uri="{FF2B5EF4-FFF2-40B4-BE49-F238E27FC236}">
                <a16:creationId xmlns:a16="http://schemas.microsoft.com/office/drawing/2014/main" id="{02780F86-1D53-4A25-AA03-EE13459EFC01}"/>
              </a:ext>
            </a:extLst>
          </p:cNvPr>
          <p:cNvSpPr/>
          <p:nvPr/>
        </p:nvSpPr>
        <p:spPr>
          <a:xfrm>
            <a:off x="8244920" y="1865036"/>
            <a:ext cx="3137482" cy="2253959"/>
          </a:xfrm>
          <a:prstGeom prst="rect">
            <a:avLst/>
          </a:prstGeom>
          <a:noFill/>
          <a:ln>
            <a:solidFill>
              <a:srgbClr val="707D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400" dirty="0">
                <a:solidFill>
                  <a:schemeClr val="tx1"/>
                </a:solidFill>
              </a:rPr>
              <a:t>Jellemzően FCR, </a:t>
            </a:r>
            <a:r>
              <a:rPr lang="hu-HU" sz="1400" dirty="0" err="1">
                <a:solidFill>
                  <a:schemeClr val="tx1"/>
                </a:solidFill>
              </a:rPr>
              <a:t>aFRR</a:t>
            </a:r>
            <a:r>
              <a:rPr lang="hu-HU" sz="1400" dirty="0">
                <a:solidFill>
                  <a:schemeClr val="tx1"/>
                </a:solidFill>
              </a:rPr>
              <a:t> és </a:t>
            </a:r>
            <a:r>
              <a:rPr lang="hu-HU" sz="1400" dirty="0" err="1">
                <a:solidFill>
                  <a:schemeClr val="tx1"/>
                </a:solidFill>
              </a:rPr>
              <a:t>mFRR</a:t>
            </a:r>
            <a:r>
              <a:rPr lang="hu-HU" sz="1400" dirty="0">
                <a:solidFill>
                  <a:schemeClr val="tx1"/>
                </a:solidFill>
              </a:rPr>
              <a:t> piacon történő részvétel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400" dirty="0">
                <a:solidFill>
                  <a:schemeClr val="tx1"/>
                </a:solidFill>
              </a:rPr>
              <a:t>Méretezési probléma a tartalékpiaci részvétel miatt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400" dirty="0">
                <a:solidFill>
                  <a:schemeClr val="tx1"/>
                </a:solidFill>
              </a:rPr>
              <a:t>Magas beruházási költség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400" dirty="0">
                <a:solidFill>
                  <a:schemeClr val="tx1"/>
                </a:solidFill>
              </a:rPr>
              <a:t>Megoldás: likvid </a:t>
            </a:r>
            <a:r>
              <a:rPr lang="hu-HU" sz="1400" dirty="0" err="1">
                <a:solidFill>
                  <a:schemeClr val="tx1"/>
                </a:solidFill>
              </a:rPr>
              <a:t>intraday</a:t>
            </a:r>
            <a:r>
              <a:rPr lang="hu-HU" sz="1400" dirty="0">
                <a:solidFill>
                  <a:schemeClr val="tx1"/>
                </a:solidFill>
              </a:rPr>
              <a:t> piac alacsony lead </a:t>
            </a:r>
            <a:r>
              <a:rPr lang="hu-HU" sz="1400" dirty="0" err="1">
                <a:solidFill>
                  <a:schemeClr val="tx1"/>
                </a:solidFill>
              </a:rPr>
              <a:t>time</a:t>
            </a:r>
            <a:r>
              <a:rPr lang="hu-HU" sz="1400" dirty="0">
                <a:solidFill>
                  <a:schemeClr val="tx1"/>
                </a:solidFill>
              </a:rPr>
              <a:t> mellett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1400" dirty="0">
                <a:solidFill>
                  <a:schemeClr val="tx1"/>
                </a:solidFill>
              </a:rPr>
              <a:t>nem kell túlméretezni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1400" dirty="0">
                <a:solidFill>
                  <a:schemeClr val="tx1"/>
                </a:solidFill>
              </a:rPr>
              <a:t>nem kell kockázatot árazni</a:t>
            </a:r>
          </a:p>
        </p:txBody>
      </p:sp>
      <p:sp>
        <p:nvSpPr>
          <p:cNvPr id="17" name="Téglalap 16">
            <a:extLst>
              <a:ext uri="{FF2B5EF4-FFF2-40B4-BE49-F238E27FC236}">
                <a16:creationId xmlns:a16="http://schemas.microsoft.com/office/drawing/2014/main" id="{AA9478C0-43A3-408B-A2C0-D3290CCD79A6}"/>
              </a:ext>
            </a:extLst>
          </p:cNvPr>
          <p:cNvSpPr/>
          <p:nvPr/>
        </p:nvSpPr>
        <p:spPr>
          <a:xfrm>
            <a:off x="453005" y="4319750"/>
            <a:ext cx="5461234" cy="1477044"/>
          </a:xfrm>
          <a:prstGeom prst="rect">
            <a:avLst/>
          </a:prstGeom>
          <a:noFill/>
          <a:ln>
            <a:solidFill>
              <a:srgbClr val="707D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400" dirty="0">
                <a:solidFill>
                  <a:schemeClr val="tx1"/>
                </a:solidFill>
              </a:rPr>
              <a:t>Közös problémák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1400" dirty="0">
                <a:solidFill>
                  <a:schemeClr val="tx1"/>
                </a:solidFill>
              </a:rPr>
              <a:t>Nincsen erőforrás, illetve szaktudás a szervezett piaci részvételre (7/24-s munkaviszony)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1400" dirty="0">
                <a:solidFill>
                  <a:schemeClr val="tx1"/>
                </a:solidFill>
              </a:rPr>
              <a:t>Magas éves fix költségek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1400" dirty="0">
                <a:solidFill>
                  <a:schemeClr val="tx1"/>
                </a:solidFill>
              </a:rPr>
              <a:t>Magas tranzakciós díjak</a:t>
            </a:r>
          </a:p>
        </p:txBody>
      </p:sp>
      <p:sp>
        <p:nvSpPr>
          <p:cNvPr id="18" name="Téglalap: egyik sarkán levágva 17">
            <a:extLst>
              <a:ext uri="{FF2B5EF4-FFF2-40B4-BE49-F238E27FC236}">
                <a16:creationId xmlns:a16="http://schemas.microsoft.com/office/drawing/2014/main" id="{6704C4F6-8AD6-4A32-BD95-FC0581D85E36}"/>
              </a:ext>
            </a:extLst>
          </p:cNvPr>
          <p:cNvSpPr/>
          <p:nvPr/>
        </p:nvSpPr>
        <p:spPr>
          <a:xfrm>
            <a:off x="6277762" y="4319750"/>
            <a:ext cx="5104639" cy="1477044"/>
          </a:xfrm>
          <a:prstGeom prst="snip1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400" dirty="0">
                <a:solidFill>
                  <a:schemeClr val="bg2">
                    <a:lumMod val="50000"/>
                  </a:schemeClr>
                </a:solidFill>
              </a:rPr>
              <a:t>Költségcsökkentés: </a:t>
            </a:r>
            <a:r>
              <a:rPr lang="hu-HU" sz="1400" dirty="0" err="1">
                <a:solidFill>
                  <a:schemeClr val="bg2">
                    <a:lumMod val="50000"/>
                  </a:schemeClr>
                </a:solidFill>
              </a:rPr>
              <a:t>direct</a:t>
            </a:r>
            <a:r>
              <a:rPr lang="hu-HU" sz="14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hu-HU" sz="1400" dirty="0" err="1">
                <a:solidFill>
                  <a:schemeClr val="bg2">
                    <a:lumMod val="50000"/>
                  </a:schemeClr>
                </a:solidFill>
              </a:rPr>
              <a:t>clearing</a:t>
            </a:r>
            <a:r>
              <a:rPr lang="hu-HU" sz="14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hu-HU" sz="1400" dirty="0" err="1">
                <a:solidFill>
                  <a:schemeClr val="bg2">
                    <a:lumMod val="50000"/>
                  </a:schemeClr>
                </a:solidFill>
              </a:rPr>
              <a:t>participant</a:t>
            </a:r>
            <a:r>
              <a:rPr lang="hu-HU" sz="1400" dirty="0">
                <a:solidFill>
                  <a:schemeClr val="bg2">
                    <a:lumMod val="50000"/>
                  </a:schemeClr>
                </a:solidFill>
              </a:rPr>
              <a:t> modell (DCP)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400" dirty="0">
                <a:solidFill>
                  <a:schemeClr val="bg2">
                    <a:lumMod val="50000"/>
                  </a:schemeClr>
                </a:solidFill>
              </a:rPr>
              <a:t>Szaktudás és erőforrás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1400" dirty="0" err="1">
                <a:solidFill>
                  <a:schemeClr val="bg2">
                    <a:lumMod val="50000"/>
                  </a:schemeClr>
                </a:solidFill>
              </a:rPr>
              <a:t>Customized</a:t>
            </a:r>
            <a:r>
              <a:rPr lang="hu-HU" sz="14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hu-HU" sz="1400" dirty="0" err="1">
                <a:solidFill>
                  <a:schemeClr val="bg2">
                    <a:lumMod val="50000"/>
                  </a:schemeClr>
                </a:solidFill>
              </a:rPr>
              <a:t>dispatching</a:t>
            </a:r>
            <a:r>
              <a:rPr lang="hu-HU" sz="1400" dirty="0">
                <a:solidFill>
                  <a:schemeClr val="bg2">
                    <a:lumMod val="50000"/>
                  </a:schemeClr>
                </a:solidFill>
              </a:rPr>
              <a:t> service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1400" dirty="0" err="1">
                <a:solidFill>
                  <a:schemeClr val="bg2">
                    <a:lumMod val="50000"/>
                  </a:schemeClr>
                </a:solidFill>
              </a:rPr>
              <a:t>Nomination</a:t>
            </a:r>
            <a:r>
              <a:rPr lang="hu-HU" sz="1400" dirty="0">
                <a:solidFill>
                  <a:schemeClr val="bg2">
                    <a:lumMod val="50000"/>
                  </a:schemeClr>
                </a:solidFill>
              </a:rPr>
              <a:t> service</a:t>
            </a:r>
          </a:p>
          <a:p>
            <a:endParaRPr lang="hu-HU" sz="1400" dirty="0">
              <a:solidFill>
                <a:schemeClr val="bg2">
                  <a:lumMod val="50000"/>
                </a:schemeClr>
              </a:solidFill>
            </a:endParaRPr>
          </a:p>
          <a:p>
            <a:pPr marL="400050" indent="-400050">
              <a:buAutoNum type="romanUcPeriod"/>
            </a:pPr>
            <a:endParaRPr lang="hu-HU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5" name="Háromszög 14">
            <a:extLst>
              <a:ext uri="{FF2B5EF4-FFF2-40B4-BE49-F238E27FC236}">
                <a16:creationId xmlns:a16="http://schemas.microsoft.com/office/drawing/2014/main" id="{F264947F-B8AA-4138-8D37-9CF66465C5F2}"/>
              </a:ext>
            </a:extLst>
          </p:cNvPr>
          <p:cNvSpPr/>
          <p:nvPr/>
        </p:nvSpPr>
        <p:spPr>
          <a:xfrm rot="5400000">
            <a:off x="5963358" y="4967268"/>
            <a:ext cx="265282" cy="275527"/>
          </a:xfrm>
          <a:prstGeom prst="triangle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endParaRPr lang="hu-HU" dirty="0"/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000" y="857066"/>
            <a:ext cx="811445" cy="845112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0958" y="857066"/>
            <a:ext cx="811444" cy="845113"/>
          </a:xfrm>
          <a:prstGeom prst="rect">
            <a:avLst/>
          </a:prstGeom>
        </p:spPr>
      </p:pic>
      <p:pic>
        <p:nvPicPr>
          <p:cNvPr id="20" name="Kép 19"/>
          <p:cNvPicPr>
            <a:picLocks noChangeAspect="1"/>
          </p:cNvPicPr>
          <p:nvPr/>
        </p:nvPicPr>
        <p:blipFill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69599" y="855299"/>
            <a:ext cx="820888" cy="852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75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EB50BF4-2EEB-4CB1-A87C-2097CB379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hu-HU" dirty="0" smtClean="0"/>
              <a:t>Elkészítettem a hazai szervezett villamosenergia-piacok átfogó likviditás értékelését</a:t>
            </a:r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31150801-E583-4FED-B68F-1284021E9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F6810-287A-456D-B033-E62125790EE7}" type="datetime4">
              <a:rPr lang="hu-HU" smtClean="0"/>
              <a:t>2021. február 10.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F2E123AC-25AA-426A-8D27-B7FC0029C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Barta Péter Dávid</a:t>
            </a:r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872770E1-B48E-4187-AD59-1FEECEAB5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041FA-5DA8-4A2A-9CAC-417880BF09B9}" type="slidenum">
              <a:rPr lang="hu-HU" smtClean="0"/>
              <a:t>12</a:t>
            </a:fld>
            <a:endParaRPr lang="hu-HU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1D2B7389-885A-40D6-9D94-FD288FD1BF3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32092876"/>
              </p:ext>
            </p:extLst>
          </p:nvPr>
        </p:nvGraphicFramePr>
        <p:xfrm>
          <a:off x="0" y="719666"/>
          <a:ext cx="12192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Cím 1">
            <a:extLst>
              <a:ext uri="{FF2B5EF4-FFF2-40B4-BE49-F238E27FC236}">
                <a16:creationId xmlns:a16="http://schemas.microsoft.com/office/drawing/2014/main" id="{71CCC899-29B6-484C-A570-70BD4256B46C}"/>
              </a:ext>
            </a:extLst>
          </p:cNvPr>
          <p:cNvSpPr txBox="1">
            <a:spLocks/>
          </p:cNvSpPr>
          <p:nvPr/>
        </p:nvSpPr>
        <p:spPr>
          <a:xfrm>
            <a:off x="0" y="6040583"/>
            <a:ext cx="12192000" cy="817418"/>
          </a:xfrm>
          <a:prstGeom prst="rect">
            <a:avLst/>
          </a:prstGeom>
          <a:solidFill>
            <a:srgbClr val="707D93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bg1"/>
                </a:solidFill>
                <a:latin typeface="+mn-lt"/>
                <a:ea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hu-HU" smtClean="0"/>
              <a:t>Köszönöm a megtisztelő figyelmet!</a:t>
            </a:r>
            <a:br>
              <a:rPr lang="hu-HU" smtClean="0"/>
            </a:br>
            <a:r>
              <a:rPr lang="hu-HU" sz="1600" i="1" smtClean="0"/>
              <a:t>dvdbarta@gmail.com</a:t>
            </a:r>
            <a:r>
              <a:rPr lang="hu-HU" smtClean="0"/>
              <a:t>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68310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8523782-AACA-4D7A-92D0-97D225C46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>Tartalom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C90BC45A-BBC8-4FFE-B443-16B8A3583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F6810-287A-456D-B033-E62125790EE7}" type="datetime4">
              <a:rPr lang="hu-HU" smtClean="0"/>
              <a:t>2021. február 10.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55F50515-E9E9-4633-A1DC-A084512F4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Barta Péter Dávid</a:t>
            </a:r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14D7F69F-C496-4292-A59F-D0F983BDA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041FA-5DA8-4A2A-9CAC-417880BF09B9}" type="slidenum">
              <a:rPr lang="hu-HU" smtClean="0"/>
              <a:t>2</a:t>
            </a:fld>
            <a:endParaRPr lang="hu-HU"/>
          </a:p>
        </p:txBody>
      </p:sp>
      <p:sp>
        <p:nvSpPr>
          <p:cNvPr id="7" name="Cím 1">
            <a:extLst>
              <a:ext uri="{FF2B5EF4-FFF2-40B4-BE49-F238E27FC236}">
                <a16:creationId xmlns:a16="http://schemas.microsoft.com/office/drawing/2014/main" id="{DE0A29C8-9B6E-44CA-8B17-32AF1D35AEC5}"/>
              </a:ext>
            </a:extLst>
          </p:cNvPr>
          <p:cNvSpPr txBox="1">
            <a:spLocks/>
          </p:cNvSpPr>
          <p:nvPr/>
        </p:nvSpPr>
        <p:spPr>
          <a:xfrm>
            <a:off x="0" y="2852189"/>
            <a:ext cx="12192000" cy="724902"/>
          </a:xfrm>
          <a:prstGeom prst="rect">
            <a:avLst/>
          </a:prstGeom>
          <a:solidFill>
            <a:srgbClr val="707D93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bg1"/>
                </a:solidFill>
                <a:latin typeface="+mn-lt"/>
                <a:ea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endParaRPr lang="hu-HU" dirty="0"/>
          </a:p>
        </p:txBody>
      </p:sp>
      <p:sp>
        <p:nvSpPr>
          <p:cNvPr id="10" name="Háromszög 9">
            <a:extLst>
              <a:ext uri="{FF2B5EF4-FFF2-40B4-BE49-F238E27FC236}">
                <a16:creationId xmlns:a16="http://schemas.microsoft.com/office/drawing/2014/main" id="{F264947F-B8AA-4138-8D37-9CF66465C5F2}"/>
              </a:ext>
            </a:extLst>
          </p:cNvPr>
          <p:cNvSpPr/>
          <p:nvPr/>
        </p:nvSpPr>
        <p:spPr>
          <a:xfrm rot="5400000">
            <a:off x="437284" y="2001375"/>
            <a:ext cx="2336305" cy="2426530"/>
          </a:xfrm>
          <a:prstGeom prst="triangl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hu-HU" dirty="0"/>
              <a:t>Kontextus</a:t>
            </a:r>
          </a:p>
        </p:txBody>
      </p:sp>
      <p:sp>
        <p:nvSpPr>
          <p:cNvPr id="11" name="Háromszög 10">
            <a:extLst>
              <a:ext uri="{FF2B5EF4-FFF2-40B4-BE49-F238E27FC236}">
                <a16:creationId xmlns:a16="http://schemas.microsoft.com/office/drawing/2014/main" id="{12292229-C5AB-46DC-AF9B-4445273E074F}"/>
              </a:ext>
            </a:extLst>
          </p:cNvPr>
          <p:cNvSpPr/>
          <p:nvPr/>
        </p:nvSpPr>
        <p:spPr>
          <a:xfrm rot="5400000">
            <a:off x="3255986" y="2001375"/>
            <a:ext cx="2336305" cy="2426530"/>
          </a:xfrm>
          <a:prstGeom prst="triangl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hu-HU" dirty="0"/>
              <a:t>A HUPX fejlődése</a:t>
            </a:r>
          </a:p>
        </p:txBody>
      </p:sp>
      <p:sp>
        <p:nvSpPr>
          <p:cNvPr id="12" name="Háromszög 11">
            <a:extLst>
              <a:ext uri="{FF2B5EF4-FFF2-40B4-BE49-F238E27FC236}">
                <a16:creationId xmlns:a16="http://schemas.microsoft.com/office/drawing/2014/main" id="{2B6DBF53-43D6-4062-91E4-758BCE9294D7}"/>
              </a:ext>
            </a:extLst>
          </p:cNvPr>
          <p:cNvSpPr/>
          <p:nvPr/>
        </p:nvSpPr>
        <p:spPr>
          <a:xfrm rot="5400000">
            <a:off x="6074688" y="2001374"/>
            <a:ext cx="2336305" cy="2426530"/>
          </a:xfrm>
          <a:prstGeom prst="triangl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hu-HU" dirty="0"/>
              <a:t>Új kihívások</a:t>
            </a:r>
          </a:p>
        </p:txBody>
      </p:sp>
      <p:sp>
        <p:nvSpPr>
          <p:cNvPr id="13" name="Háromszög 12">
            <a:extLst>
              <a:ext uri="{FF2B5EF4-FFF2-40B4-BE49-F238E27FC236}">
                <a16:creationId xmlns:a16="http://schemas.microsoft.com/office/drawing/2014/main" id="{806806FB-15E0-432F-AE38-33E2E6D53641}"/>
              </a:ext>
            </a:extLst>
          </p:cNvPr>
          <p:cNvSpPr/>
          <p:nvPr/>
        </p:nvSpPr>
        <p:spPr>
          <a:xfrm rot="5400000">
            <a:off x="8893390" y="2001374"/>
            <a:ext cx="2336305" cy="2426530"/>
          </a:xfrm>
          <a:prstGeom prst="triangl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hu-HU" dirty="0"/>
              <a:t>Konklúzió</a:t>
            </a:r>
          </a:p>
        </p:txBody>
      </p:sp>
    </p:spTree>
    <p:extLst>
      <p:ext uri="{BB962C8B-B14F-4D97-AF65-F5344CB8AC3E}">
        <p14:creationId xmlns:p14="http://schemas.microsoft.com/office/powerpoint/2010/main" val="43882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1D1C30A-D192-4B03-83C6-53EC2A68A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/>
              <a:t>A piacfejlesztési javaslatok megfogalmazásához először meg kell ismerni a téma kontextusát</a:t>
            </a:r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E9D2A409-74CE-4E11-B415-B4E71468D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F6810-287A-456D-B033-E62125790EE7}" type="datetime4">
              <a:rPr lang="hu-HU" smtClean="0"/>
              <a:t>2021. február 10.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98112EA5-5EB4-4665-93F9-7F3D25053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Barta Péter Dávid</a:t>
            </a:r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7B33A588-D1AD-4372-AFA4-27D6CBA3C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041FA-5DA8-4A2A-9CAC-417880BF09B9}" type="slidenum">
              <a:rPr lang="hu-HU" smtClean="0"/>
              <a:t>3</a:t>
            </a:fld>
            <a:endParaRPr lang="hu-HU"/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47E33401-6D2C-4EE9-BD05-2E971F8884BC}"/>
              </a:ext>
            </a:extLst>
          </p:cNvPr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48497" y="1040235"/>
            <a:ext cx="5553707" cy="3709798"/>
          </a:xfrm>
          <a:prstGeom prst="rect">
            <a:avLst/>
          </a:prstGeom>
        </p:spPr>
      </p:pic>
      <p:graphicFrame>
        <p:nvGraphicFramePr>
          <p:cNvPr id="10" name="Táblázat 9">
            <a:extLst>
              <a:ext uri="{FF2B5EF4-FFF2-40B4-BE49-F238E27FC236}">
                <a16:creationId xmlns:a16="http://schemas.microsoft.com/office/drawing/2014/main" id="{6341C042-E5A0-4F91-8B0E-16DF73D238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0028763"/>
              </p:ext>
            </p:extLst>
          </p:nvPr>
        </p:nvGraphicFramePr>
        <p:xfrm>
          <a:off x="362724" y="4083608"/>
          <a:ext cx="5775961" cy="502920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924895">
                  <a:extLst>
                    <a:ext uri="{9D8B030D-6E8A-4147-A177-3AD203B41FA5}">
                      <a16:colId xmlns:a16="http://schemas.microsoft.com/office/drawing/2014/main" val="580401147"/>
                    </a:ext>
                  </a:extLst>
                </a:gridCol>
                <a:gridCol w="1925533">
                  <a:extLst>
                    <a:ext uri="{9D8B030D-6E8A-4147-A177-3AD203B41FA5}">
                      <a16:colId xmlns:a16="http://schemas.microsoft.com/office/drawing/2014/main" val="2307450950"/>
                    </a:ext>
                  </a:extLst>
                </a:gridCol>
                <a:gridCol w="1925533">
                  <a:extLst>
                    <a:ext uri="{9D8B030D-6E8A-4147-A177-3AD203B41FA5}">
                      <a16:colId xmlns:a16="http://schemas.microsoft.com/office/drawing/2014/main" val="361549039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</a:rPr>
                        <a:t> </a:t>
                      </a:r>
                      <a:endParaRPr lang="hu-HU" sz="110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</a:rPr>
                        <a:t>Tőzsde</a:t>
                      </a:r>
                      <a:endParaRPr lang="hu-HU" sz="110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OTC piac</a:t>
                      </a:r>
                      <a:endParaRPr lang="hu-HU" sz="11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97999785"/>
                  </a:ext>
                </a:extLst>
              </a:tr>
              <a:tr h="13976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</a:rPr>
                        <a:t>Kockázatok</a:t>
                      </a:r>
                      <a:endParaRPr lang="hu-HU" sz="110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100" b="0" u="sng" dirty="0">
                          <a:effectLst/>
                        </a:rPr>
                        <a:t>Likviditási kockázat</a:t>
                      </a:r>
                      <a:endParaRPr lang="hu-HU" sz="1100" b="0" u="sng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</a:rPr>
                        <a:t>Partnerkockázat</a:t>
                      </a:r>
                      <a:endParaRPr lang="hu-HU" sz="110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2240181"/>
                  </a:ext>
                </a:extLst>
              </a:tr>
            </a:tbl>
          </a:graphicData>
        </a:graphic>
      </p:graphicFrame>
      <p:sp>
        <p:nvSpPr>
          <p:cNvPr id="13" name="Téglalap 12">
            <a:extLst>
              <a:ext uri="{FF2B5EF4-FFF2-40B4-BE49-F238E27FC236}">
                <a16:creationId xmlns:a16="http://schemas.microsoft.com/office/drawing/2014/main" id="{89C34734-2869-4F9E-9B78-65C026EFB795}"/>
              </a:ext>
            </a:extLst>
          </p:cNvPr>
          <p:cNvSpPr/>
          <p:nvPr/>
        </p:nvSpPr>
        <p:spPr>
          <a:xfrm>
            <a:off x="50334" y="1040235"/>
            <a:ext cx="2306972" cy="724902"/>
          </a:xfrm>
          <a:prstGeom prst="rect">
            <a:avLst/>
          </a:prstGeom>
          <a:solidFill>
            <a:srgbClr val="707D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hu-HU"/>
              <a:t>Day-ahead</a:t>
            </a:r>
            <a:endParaRPr lang="hu-HU" dirty="0"/>
          </a:p>
        </p:txBody>
      </p:sp>
      <p:sp>
        <p:nvSpPr>
          <p:cNvPr id="14" name="Téglalap 13">
            <a:extLst>
              <a:ext uri="{FF2B5EF4-FFF2-40B4-BE49-F238E27FC236}">
                <a16:creationId xmlns:a16="http://schemas.microsoft.com/office/drawing/2014/main" id="{E7C8C610-822A-4FAA-980B-5C5D92346F12}"/>
              </a:ext>
            </a:extLst>
          </p:cNvPr>
          <p:cNvSpPr/>
          <p:nvPr/>
        </p:nvSpPr>
        <p:spPr>
          <a:xfrm>
            <a:off x="50334" y="1917919"/>
            <a:ext cx="2306972" cy="724902"/>
          </a:xfrm>
          <a:prstGeom prst="rect">
            <a:avLst/>
          </a:prstGeom>
          <a:solidFill>
            <a:srgbClr val="707D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err="1"/>
              <a:t>Intraday</a:t>
            </a:r>
            <a:endParaRPr lang="hu-HU" dirty="0"/>
          </a:p>
        </p:txBody>
      </p:sp>
      <p:sp>
        <p:nvSpPr>
          <p:cNvPr id="15" name="Téglalap 14">
            <a:extLst>
              <a:ext uri="{FF2B5EF4-FFF2-40B4-BE49-F238E27FC236}">
                <a16:creationId xmlns:a16="http://schemas.microsoft.com/office/drawing/2014/main" id="{8907E57E-3C88-4E17-9A6F-E3369F339EE1}"/>
              </a:ext>
            </a:extLst>
          </p:cNvPr>
          <p:cNvSpPr/>
          <p:nvPr/>
        </p:nvSpPr>
        <p:spPr>
          <a:xfrm>
            <a:off x="50334" y="2796774"/>
            <a:ext cx="2306972" cy="724902"/>
          </a:xfrm>
          <a:prstGeom prst="rect">
            <a:avLst/>
          </a:prstGeom>
          <a:solidFill>
            <a:srgbClr val="707D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hu-HU"/>
              <a:t>Derivatív, PhF</a:t>
            </a:r>
            <a:endParaRPr lang="hu-HU" dirty="0"/>
          </a:p>
        </p:txBody>
      </p:sp>
      <p:sp>
        <p:nvSpPr>
          <p:cNvPr id="16" name="Téglalap 15">
            <a:extLst>
              <a:ext uri="{FF2B5EF4-FFF2-40B4-BE49-F238E27FC236}">
                <a16:creationId xmlns:a16="http://schemas.microsoft.com/office/drawing/2014/main" id="{9F4A6448-2AA2-41F3-ACDC-94A091A9A981}"/>
              </a:ext>
            </a:extLst>
          </p:cNvPr>
          <p:cNvSpPr/>
          <p:nvPr/>
        </p:nvSpPr>
        <p:spPr>
          <a:xfrm>
            <a:off x="2463355" y="1040235"/>
            <a:ext cx="4101252" cy="724902"/>
          </a:xfrm>
          <a:prstGeom prst="rect">
            <a:avLst/>
          </a:prstGeom>
          <a:noFill/>
          <a:ln>
            <a:solidFill>
              <a:srgbClr val="707D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u-HU" sz="1300" dirty="0">
                <a:solidFill>
                  <a:schemeClr val="tx1"/>
                </a:solidFill>
              </a:rPr>
              <a:t>Aukciós piac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u-HU" sz="1300" dirty="0">
                <a:solidFill>
                  <a:schemeClr val="tx1"/>
                </a:solidFill>
              </a:rPr>
              <a:t>Órás és blokktermékek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u-HU" sz="1300" dirty="0">
                <a:solidFill>
                  <a:schemeClr val="tx1"/>
                </a:solidFill>
              </a:rPr>
              <a:t>Van piacösszekapcsolás (4M MC 2012, 2014)</a:t>
            </a:r>
          </a:p>
        </p:txBody>
      </p:sp>
      <p:sp>
        <p:nvSpPr>
          <p:cNvPr id="17" name="Téglalap 16">
            <a:extLst>
              <a:ext uri="{FF2B5EF4-FFF2-40B4-BE49-F238E27FC236}">
                <a16:creationId xmlns:a16="http://schemas.microsoft.com/office/drawing/2014/main" id="{533D431E-038F-4BD3-A0D2-90956C60C0DA}"/>
              </a:ext>
            </a:extLst>
          </p:cNvPr>
          <p:cNvSpPr/>
          <p:nvPr/>
        </p:nvSpPr>
        <p:spPr>
          <a:xfrm>
            <a:off x="2463355" y="1914706"/>
            <a:ext cx="4101252" cy="724902"/>
          </a:xfrm>
          <a:prstGeom prst="rect">
            <a:avLst/>
          </a:prstGeom>
          <a:noFill/>
          <a:ln>
            <a:solidFill>
              <a:srgbClr val="707D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u-HU" sz="1300" dirty="0">
                <a:solidFill>
                  <a:schemeClr val="tx1"/>
                </a:solidFill>
              </a:rPr>
              <a:t>Folyamatos kereskedés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u-HU" sz="1300" dirty="0">
                <a:solidFill>
                  <a:schemeClr val="tx1"/>
                </a:solidFill>
              </a:rPr>
              <a:t>Negyedórás és órás termékek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u-HU" sz="1300" dirty="0">
                <a:solidFill>
                  <a:schemeClr val="tx1"/>
                </a:solidFill>
              </a:rPr>
              <a:t>Van piacösszekapcsolás (XBID 2019)</a:t>
            </a:r>
          </a:p>
        </p:txBody>
      </p:sp>
      <p:sp>
        <p:nvSpPr>
          <p:cNvPr id="18" name="Téglalap 17">
            <a:extLst>
              <a:ext uri="{FF2B5EF4-FFF2-40B4-BE49-F238E27FC236}">
                <a16:creationId xmlns:a16="http://schemas.microsoft.com/office/drawing/2014/main" id="{4540DAFB-F4EC-4D5C-8E5C-B3191BC0E1EB}"/>
              </a:ext>
            </a:extLst>
          </p:cNvPr>
          <p:cNvSpPr/>
          <p:nvPr/>
        </p:nvSpPr>
        <p:spPr>
          <a:xfrm>
            <a:off x="2463354" y="2796774"/>
            <a:ext cx="4101252" cy="724902"/>
          </a:xfrm>
          <a:prstGeom prst="rect">
            <a:avLst/>
          </a:prstGeom>
          <a:noFill/>
          <a:ln>
            <a:solidFill>
              <a:srgbClr val="707D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u-HU" sz="1300" dirty="0">
                <a:solidFill>
                  <a:schemeClr val="tx1"/>
                </a:solidFill>
              </a:rPr>
              <a:t>Folyamatos kereskedés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u-HU" sz="1300" dirty="0">
                <a:solidFill>
                  <a:schemeClr val="tx1"/>
                </a:solidFill>
              </a:rPr>
              <a:t>Hosszútávú termékek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u-HU" sz="1300" dirty="0">
                <a:solidFill>
                  <a:schemeClr val="tx1"/>
                </a:solidFill>
              </a:rPr>
              <a:t>Nincs Piacösszekapcsolás</a:t>
            </a:r>
          </a:p>
        </p:txBody>
      </p:sp>
      <p:sp>
        <p:nvSpPr>
          <p:cNvPr id="3" name="Téglalap: egyik sarkán levágva 2">
            <a:extLst>
              <a:ext uri="{FF2B5EF4-FFF2-40B4-BE49-F238E27FC236}">
                <a16:creationId xmlns:a16="http://schemas.microsoft.com/office/drawing/2014/main" id="{7CAF9FDB-40F4-43CB-BF6B-BAD9CD61F1F1}"/>
              </a:ext>
            </a:extLst>
          </p:cNvPr>
          <p:cNvSpPr/>
          <p:nvPr/>
        </p:nvSpPr>
        <p:spPr>
          <a:xfrm>
            <a:off x="696000" y="5025006"/>
            <a:ext cx="10800000" cy="999941"/>
          </a:xfrm>
          <a:prstGeom prst="snip1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bg2">
                    <a:lumMod val="50000"/>
                  </a:schemeClr>
                </a:solidFill>
              </a:rPr>
              <a:t>A szervezett villamosenergia-piacok számára a </a:t>
            </a:r>
            <a:r>
              <a:rPr lang="hu-HU" dirty="0" smtClean="0">
                <a:solidFill>
                  <a:schemeClr val="bg2">
                    <a:lumMod val="50000"/>
                  </a:schemeClr>
                </a:solidFill>
              </a:rPr>
              <a:t>2020-as </a:t>
            </a:r>
            <a:r>
              <a:rPr lang="hu-HU" dirty="0">
                <a:solidFill>
                  <a:schemeClr val="bg2">
                    <a:lumMod val="50000"/>
                  </a:schemeClr>
                </a:solidFill>
              </a:rPr>
              <a:t>évek két nagy kihívása a </a:t>
            </a:r>
            <a:r>
              <a:rPr lang="hu-HU" dirty="0" smtClean="0">
                <a:solidFill>
                  <a:schemeClr val="bg2">
                    <a:lumMod val="50000"/>
                  </a:schemeClr>
                </a:solidFill>
              </a:rPr>
              <a:t>decentralizáció, illetve az elosztott termelés kezelése lesz, amely adminisztratív, gazdasági és műszaki kérdés is.</a:t>
            </a:r>
            <a:endParaRPr lang="hu-HU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44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CD9B347-E7A3-4B02-B9A5-7C864BE56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piaci likviditás meghatározása több dimenzióban több indikátor segítségével történik 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316C260E-F201-4F10-98A3-BFB99485D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F6810-287A-456D-B033-E62125790EE7}" type="datetime4">
              <a:rPr lang="hu-HU" smtClean="0"/>
              <a:t>2021. február 10.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AE69F558-EC79-4AE6-8B7B-BB207F876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Barta Péter Dávid</a:t>
            </a:r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3235AE17-2077-45BE-90C3-3F4ABE512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041FA-5DA8-4A2A-9CAC-417880BF09B9}" type="slidenum">
              <a:rPr lang="hu-HU" smtClean="0"/>
              <a:t>4</a:t>
            </a:fld>
            <a:endParaRPr lang="hu-HU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231E309D-5504-419A-AF68-01E9FD8B0D3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22394728"/>
              </p:ext>
            </p:extLst>
          </p:nvPr>
        </p:nvGraphicFramePr>
        <p:xfrm>
          <a:off x="150634" y="4979300"/>
          <a:ext cx="11886146" cy="11855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églalap 8">
            <a:extLst>
              <a:ext uri="{FF2B5EF4-FFF2-40B4-BE49-F238E27FC236}">
                <a16:creationId xmlns:a16="http://schemas.microsoft.com/office/drawing/2014/main" id="{7EFF1130-9FB0-4872-9828-0BC0B6A86AD0}"/>
              </a:ext>
            </a:extLst>
          </p:cNvPr>
          <p:cNvSpPr/>
          <p:nvPr/>
        </p:nvSpPr>
        <p:spPr>
          <a:xfrm>
            <a:off x="0" y="771227"/>
            <a:ext cx="12192000" cy="870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hu-HU" dirty="0"/>
              <a:t>Likviditás definíciója: </a:t>
            </a:r>
            <a:r>
              <a:rPr lang="hu-HU" i="1" dirty="0"/>
              <a:t>„A likvid piac egy olyan piac, ahol nagy volumenű tranzakciók hajthatók végre azonnal, vagy rövid időn belül úgy, hogy azok minimális hatást gyakorolnak a piaci árakra.” </a:t>
            </a:r>
          </a:p>
        </p:txBody>
      </p:sp>
      <p:graphicFrame>
        <p:nvGraphicFramePr>
          <p:cNvPr id="10" name="Táblázat 9">
            <a:extLst>
              <a:ext uri="{FF2B5EF4-FFF2-40B4-BE49-F238E27FC236}">
                <a16:creationId xmlns:a16="http://schemas.microsoft.com/office/drawing/2014/main" id="{BE16241F-80AA-4FF2-87FF-49CE91C67E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0120189"/>
              </p:ext>
            </p:extLst>
          </p:nvPr>
        </p:nvGraphicFramePr>
        <p:xfrm>
          <a:off x="150634" y="1938303"/>
          <a:ext cx="4723370" cy="3268980"/>
        </p:xfrm>
        <a:graphic>
          <a:graphicData uri="http://schemas.openxmlformats.org/drawingml/2006/table">
            <a:tbl>
              <a:tblPr firstRow="1" firstCol="1">
                <a:tableStyleId>{3B4B98B0-60AC-42C2-AFA5-B58CD77FA1E5}</a:tableStyleId>
              </a:tblPr>
              <a:tblGrid>
                <a:gridCol w="2361685">
                  <a:extLst>
                    <a:ext uri="{9D8B030D-6E8A-4147-A177-3AD203B41FA5}">
                      <a16:colId xmlns:a16="http://schemas.microsoft.com/office/drawing/2014/main" val="2356643409"/>
                    </a:ext>
                  </a:extLst>
                </a:gridCol>
                <a:gridCol w="2361685">
                  <a:extLst>
                    <a:ext uri="{9D8B030D-6E8A-4147-A177-3AD203B41FA5}">
                      <a16:colId xmlns:a16="http://schemas.microsoft.com/office/drawing/2014/main" val="77976180"/>
                    </a:ext>
                  </a:extLst>
                </a:gridCol>
              </a:tblGrid>
              <a:tr h="16002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</a:rPr>
                        <a:t>Dimenzió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rgbClr val="707D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7D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</a:rPr>
                        <a:t>Indikátorok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rgbClr val="707D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7D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8179799"/>
                  </a:ext>
                </a:extLst>
              </a:tr>
              <a:tr h="161925">
                <a:tc rowSpan="5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</a:rPr>
                        <a:t>Azonnaliság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rgbClr val="707D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7D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</a:rPr>
                        <a:t>Tőzsdei szereplők száma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rgbClr val="707D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7D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0055974"/>
                  </a:ext>
                </a:extLst>
              </a:tr>
              <a:tr h="161925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 err="1">
                          <a:effectLst/>
                        </a:rPr>
                        <a:t>Herfindahl-Hirshmann</a:t>
                      </a:r>
                      <a:r>
                        <a:rPr lang="hu-HU" sz="1100" dirty="0">
                          <a:effectLst/>
                        </a:rPr>
                        <a:t> Index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rgbClr val="707D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7D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0051004"/>
                  </a:ext>
                </a:extLst>
              </a:tr>
              <a:tr h="161925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</a:rPr>
                        <a:t>Tőzsdei jegyzések elérhetősége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rgbClr val="707D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7D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5544364"/>
                  </a:ext>
                </a:extLst>
              </a:tr>
              <a:tr h="236410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</a:rPr>
                        <a:t>Kereskedés nélküli napok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rgbClr val="707D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7D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5798655"/>
                  </a:ext>
                </a:extLst>
              </a:tr>
              <a:tr h="161925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</a:rPr>
                        <a:t>Tranzakciók száma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rgbClr val="707D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7D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6903091"/>
                  </a:ext>
                </a:extLst>
              </a:tr>
              <a:tr h="161925"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</a:rPr>
                        <a:t>Rugalmasság és mélység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rgbClr val="707D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7D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</a:rPr>
                        <a:t>Kereskedési volumen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rgbClr val="707D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7D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7193068"/>
                  </a:ext>
                </a:extLst>
              </a:tr>
              <a:tr h="161925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</a:rPr>
                        <a:t>Volatilitás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rgbClr val="707D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7D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9617686"/>
                  </a:ext>
                </a:extLst>
              </a:tr>
              <a:tr h="161925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</a:rPr>
                        <a:t>Árérzékenység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rgbClr val="707D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7D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185438"/>
                  </a:ext>
                </a:extLst>
              </a:tr>
              <a:tr h="44577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</a:rPr>
                        <a:t>Szélesség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rgbClr val="707D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7D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</a:rPr>
                        <a:t>Likvid értékpapírok által elszámolt mennyiségek aránya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rgbClr val="707D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7D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7106238"/>
                  </a:ext>
                </a:extLst>
              </a:tr>
              <a:tr h="25527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</a:rPr>
                        <a:t>Szorosság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rgbClr val="707D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7D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</a:rPr>
                        <a:t>Vételi és eladási ajánlatok közötti különbség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rgbClr val="707D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7D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4160932"/>
                  </a:ext>
                </a:extLst>
              </a:tr>
            </a:tbl>
          </a:graphicData>
        </a:graphic>
      </p:graphicFrame>
      <p:sp>
        <p:nvSpPr>
          <p:cNvPr id="11" name="Téglalap 10">
            <a:extLst>
              <a:ext uri="{FF2B5EF4-FFF2-40B4-BE49-F238E27FC236}">
                <a16:creationId xmlns:a16="http://schemas.microsoft.com/office/drawing/2014/main" id="{09EF9064-394B-4E26-B261-0EDB81743A78}"/>
              </a:ext>
            </a:extLst>
          </p:cNvPr>
          <p:cNvSpPr/>
          <p:nvPr/>
        </p:nvSpPr>
        <p:spPr>
          <a:xfrm>
            <a:off x="5137214" y="1992569"/>
            <a:ext cx="6904152" cy="567935"/>
          </a:xfrm>
          <a:prstGeom prst="rect">
            <a:avLst/>
          </a:prstGeom>
          <a:noFill/>
          <a:ln>
            <a:solidFill>
              <a:srgbClr val="707D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hu-HU" sz="1300" dirty="0">
                <a:solidFill>
                  <a:schemeClr val="tx1"/>
                </a:solidFill>
              </a:rPr>
              <a:t>Az </a:t>
            </a:r>
            <a:r>
              <a:rPr lang="hu-HU" sz="1300" b="1" dirty="0">
                <a:solidFill>
                  <a:schemeClr val="tx1"/>
                </a:solidFill>
              </a:rPr>
              <a:t>azonnaliság</a:t>
            </a:r>
            <a:r>
              <a:rPr lang="hu-HU" sz="1300" dirty="0">
                <a:solidFill>
                  <a:schemeClr val="tx1"/>
                </a:solidFill>
              </a:rPr>
              <a:t> megmutatja, hogy átlagosan mennyi idő szükséges egy-egy tőzsde tranzakció végrehajtásához</a:t>
            </a:r>
          </a:p>
        </p:txBody>
      </p:sp>
      <p:sp>
        <p:nvSpPr>
          <p:cNvPr id="14" name="Téglalap 13">
            <a:extLst>
              <a:ext uri="{FF2B5EF4-FFF2-40B4-BE49-F238E27FC236}">
                <a16:creationId xmlns:a16="http://schemas.microsoft.com/office/drawing/2014/main" id="{0469B848-BD4C-48E9-B076-C579F87BFA5C}"/>
              </a:ext>
            </a:extLst>
          </p:cNvPr>
          <p:cNvSpPr/>
          <p:nvPr/>
        </p:nvSpPr>
        <p:spPr>
          <a:xfrm>
            <a:off x="5137214" y="2734996"/>
            <a:ext cx="6904152" cy="567935"/>
          </a:xfrm>
          <a:prstGeom prst="rect">
            <a:avLst/>
          </a:prstGeom>
          <a:noFill/>
          <a:ln>
            <a:solidFill>
              <a:srgbClr val="707D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hu-HU" sz="1300" dirty="0">
                <a:solidFill>
                  <a:schemeClr val="tx1"/>
                </a:solidFill>
              </a:rPr>
              <a:t>A </a:t>
            </a:r>
            <a:r>
              <a:rPr lang="hu-HU" sz="1300" b="1" dirty="0">
                <a:solidFill>
                  <a:schemeClr val="tx1"/>
                </a:solidFill>
              </a:rPr>
              <a:t>rugalmasság és mélység </a:t>
            </a:r>
            <a:r>
              <a:rPr lang="hu-HU" sz="1300" dirty="0">
                <a:solidFill>
                  <a:schemeClr val="tx1"/>
                </a:solidFill>
              </a:rPr>
              <a:t>arra utal, hogy az adott piac keresleti és kínálati oldala mennyire diverzifikált és átlagosan mennyi ajánlat érkezik be a piacra </a:t>
            </a:r>
          </a:p>
        </p:txBody>
      </p:sp>
      <p:sp>
        <p:nvSpPr>
          <p:cNvPr id="15" name="Téglalap 14">
            <a:extLst>
              <a:ext uri="{FF2B5EF4-FFF2-40B4-BE49-F238E27FC236}">
                <a16:creationId xmlns:a16="http://schemas.microsoft.com/office/drawing/2014/main" id="{CFEF630F-D33F-4828-A469-CE50CC77B039}"/>
              </a:ext>
            </a:extLst>
          </p:cNvPr>
          <p:cNvSpPr/>
          <p:nvPr/>
        </p:nvSpPr>
        <p:spPr>
          <a:xfrm>
            <a:off x="5137214" y="3477423"/>
            <a:ext cx="6904152" cy="567935"/>
          </a:xfrm>
          <a:prstGeom prst="rect">
            <a:avLst/>
          </a:prstGeom>
          <a:noFill/>
          <a:ln>
            <a:solidFill>
              <a:srgbClr val="707D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hu-HU" sz="1300" b="1" dirty="0">
                <a:solidFill>
                  <a:schemeClr val="tx1"/>
                </a:solidFill>
              </a:rPr>
              <a:t>Szélességről</a:t>
            </a:r>
            <a:r>
              <a:rPr lang="hu-HU" sz="1300" dirty="0">
                <a:solidFill>
                  <a:schemeClr val="tx1"/>
                </a:solidFill>
              </a:rPr>
              <a:t> akkor beszélhetünk, ha arra vagyunk kíváncsiak például, hogy egy derivatív energiatőzsde esetében mennyi a leglikvidebb termék által elszámolt mennyiség aránya</a:t>
            </a:r>
          </a:p>
        </p:txBody>
      </p:sp>
      <p:sp>
        <p:nvSpPr>
          <p:cNvPr id="16" name="Téglalap 15">
            <a:extLst>
              <a:ext uri="{FF2B5EF4-FFF2-40B4-BE49-F238E27FC236}">
                <a16:creationId xmlns:a16="http://schemas.microsoft.com/office/drawing/2014/main" id="{9EDDBDDB-3E61-4D94-AA5F-E37DED72F239}"/>
              </a:ext>
            </a:extLst>
          </p:cNvPr>
          <p:cNvSpPr/>
          <p:nvPr/>
        </p:nvSpPr>
        <p:spPr>
          <a:xfrm>
            <a:off x="5132628" y="4219850"/>
            <a:ext cx="6904152" cy="567935"/>
          </a:xfrm>
          <a:prstGeom prst="rect">
            <a:avLst/>
          </a:prstGeom>
          <a:noFill/>
          <a:ln>
            <a:solidFill>
              <a:srgbClr val="707D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hu-HU" sz="1300" dirty="0">
                <a:solidFill>
                  <a:schemeClr val="tx1"/>
                </a:solidFill>
              </a:rPr>
              <a:t>A </a:t>
            </a:r>
            <a:r>
              <a:rPr lang="hu-HU" sz="1300" b="1" dirty="0">
                <a:solidFill>
                  <a:schemeClr val="tx1"/>
                </a:solidFill>
              </a:rPr>
              <a:t>szorosság</a:t>
            </a:r>
            <a:r>
              <a:rPr lang="hu-HU" sz="1300" dirty="0">
                <a:solidFill>
                  <a:schemeClr val="tx1"/>
                </a:solidFill>
              </a:rPr>
              <a:t> megmutatja, hogy az adott piac esetében átlagosan mennyi a vételi és az eladási ajánlatok közötti különbség.</a:t>
            </a:r>
          </a:p>
        </p:txBody>
      </p:sp>
    </p:spTree>
    <p:extLst>
      <p:ext uri="{BB962C8B-B14F-4D97-AF65-F5344CB8AC3E}">
        <p14:creationId xmlns:p14="http://schemas.microsoft.com/office/powerpoint/2010/main" val="191417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3D3F313-BAAF-486D-B2E6-7A62E705B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A HUPX 10 éves múltja során már számos piacfejlesztési projektet hajtott végre amelyeknek hatása volt a piaci likviditásra</a:t>
            </a:r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BF1CFC38-05FC-4AB0-A51E-72D6631DE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F6810-287A-456D-B033-E62125790EE7}" type="datetime4">
              <a:rPr lang="hu-HU" smtClean="0"/>
              <a:t>2021. február 10.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80155566-4572-4ADF-9DB6-5D027575D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/>
              <a:t>Barta Péter Dávid</a:t>
            </a:r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0FA8BA2F-6673-4176-BB5F-862B98738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041FA-5DA8-4A2A-9CAC-417880BF09B9}" type="slidenum">
              <a:rPr lang="hu-HU" smtClean="0"/>
              <a:t>5</a:t>
            </a:fld>
            <a:endParaRPr lang="hu-HU"/>
          </a:p>
        </p:txBody>
      </p:sp>
      <p:sp>
        <p:nvSpPr>
          <p:cNvPr id="11" name="Téglalap: egyik sarkán levágva 10">
            <a:extLst>
              <a:ext uri="{FF2B5EF4-FFF2-40B4-BE49-F238E27FC236}">
                <a16:creationId xmlns:a16="http://schemas.microsoft.com/office/drawing/2014/main" id="{EE50C66B-3328-4C9C-84B7-068B76BD896B}"/>
              </a:ext>
            </a:extLst>
          </p:cNvPr>
          <p:cNvSpPr/>
          <p:nvPr/>
        </p:nvSpPr>
        <p:spPr>
          <a:xfrm>
            <a:off x="696000" y="5025006"/>
            <a:ext cx="10800000" cy="999941"/>
          </a:xfrm>
          <a:prstGeom prst="snip1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2">
                    <a:lumMod val="50000"/>
                  </a:schemeClr>
                </a:solidFill>
              </a:rPr>
              <a:t>Az egyes piacfejlesztési lépések hatásait egyenként kell értékelnünk több, különböző paraméter szerint</a:t>
            </a:r>
            <a:endParaRPr lang="hu-H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2" name="Téglalap 11">
            <a:extLst>
              <a:ext uri="{FF2B5EF4-FFF2-40B4-BE49-F238E27FC236}">
                <a16:creationId xmlns:a16="http://schemas.microsoft.com/office/drawing/2014/main" id="{AB800C49-C0AF-4275-AB03-177015215C8E}"/>
              </a:ext>
            </a:extLst>
          </p:cNvPr>
          <p:cNvSpPr/>
          <p:nvPr/>
        </p:nvSpPr>
        <p:spPr>
          <a:xfrm>
            <a:off x="695999" y="3749580"/>
            <a:ext cx="10799999" cy="1191535"/>
          </a:xfrm>
          <a:prstGeom prst="rect">
            <a:avLst/>
          </a:prstGeom>
          <a:noFill/>
          <a:ln>
            <a:solidFill>
              <a:srgbClr val="707D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 algn="ctr">
              <a:buFont typeface="Arial" panose="020B0604020202020204" pitchFamily="34" charset="0"/>
              <a:buChar char="•"/>
            </a:pPr>
            <a:r>
              <a:rPr lang="hu-HU" dirty="0">
                <a:solidFill>
                  <a:schemeClr val="tx1"/>
                </a:solidFill>
              </a:rPr>
              <a:t>Melyik likviditási dimenziókra és indikátorokra volt hatással elsősorban az adott változás?</a:t>
            </a:r>
          </a:p>
          <a:p>
            <a:pPr marL="285750" lvl="0" indent="-285750" algn="ctr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tx1"/>
                </a:solidFill>
              </a:rPr>
              <a:t>Pozitív </a:t>
            </a:r>
            <a:r>
              <a:rPr lang="hu-HU" dirty="0">
                <a:solidFill>
                  <a:schemeClr val="tx1"/>
                </a:solidFill>
              </a:rPr>
              <a:t>vagy negatív volt-e a hatás?</a:t>
            </a:r>
          </a:p>
          <a:p>
            <a:pPr marL="285750" lvl="0" indent="-285750" algn="ctr">
              <a:buFont typeface="Arial" panose="020B0604020202020204" pitchFamily="34" charset="0"/>
              <a:buChar char="•"/>
            </a:pPr>
            <a:r>
              <a:rPr lang="hu-HU" dirty="0">
                <a:solidFill>
                  <a:schemeClr val="tx1"/>
                </a:solidFill>
              </a:rPr>
              <a:t>Az </a:t>
            </a:r>
            <a:r>
              <a:rPr lang="hu-HU" dirty="0" smtClean="0">
                <a:solidFill>
                  <a:schemeClr val="tx1"/>
                </a:solidFill>
              </a:rPr>
              <a:t>elsődleges </a:t>
            </a:r>
            <a:r>
              <a:rPr lang="hu-HU" dirty="0">
                <a:solidFill>
                  <a:schemeClr val="tx1"/>
                </a:solidFill>
              </a:rPr>
              <a:t>hatáson </a:t>
            </a:r>
            <a:r>
              <a:rPr lang="hu-HU" dirty="0" smtClean="0">
                <a:solidFill>
                  <a:schemeClr val="tx1"/>
                </a:solidFill>
              </a:rPr>
              <a:t>kívül </a:t>
            </a:r>
            <a:r>
              <a:rPr lang="hu-HU" dirty="0">
                <a:solidFill>
                  <a:schemeClr val="tx1"/>
                </a:solidFill>
              </a:rPr>
              <a:t>volt-e egyéb hatása az adott </a:t>
            </a:r>
            <a:r>
              <a:rPr lang="hu-HU" dirty="0" smtClean="0">
                <a:solidFill>
                  <a:schemeClr val="tx1"/>
                </a:solidFill>
              </a:rPr>
              <a:t>fejlesztésnek?</a:t>
            </a:r>
            <a:endParaRPr lang="hu-HU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099938976"/>
              </p:ext>
            </p:extLst>
          </p:nvPr>
        </p:nvGraphicFramePr>
        <p:xfrm>
          <a:off x="82059" y="1029671"/>
          <a:ext cx="12027877" cy="2342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7101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5A9A28B-28BE-446B-A3A9-68FB18BB0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HUPX első piaci szegmense (másnapi-piac) 2010-ben indult és 2012-ben sikeresen létrejött a 3M MC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B3E7DD46-B14D-44E9-9BD3-C4E09A203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F6810-287A-456D-B033-E62125790EE7}" type="datetime4">
              <a:rPr lang="hu-HU" smtClean="0"/>
              <a:t>2021. február 10.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51777C40-1AC8-4FDA-9913-58123CCAC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Barta Péter Dávid</a:t>
            </a:r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6DD294D1-D4F4-46AE-8387-BF7D2746D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041FA-5DA8-4A2A-9CAC-417880BF09B9}" type="slidenum">
              <a:rPr lang="hu-HU" smtClean="0"/>
              <a:t>6</a:t>
            </a:fld>
            <a:endParaRPr lang="hu-HU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7D9C19FD-213D-492D-858D-F84B453348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79173520"/>
              </p:ext>
            </p:extLst>
          </p:nvPr>
        </p:nvGraphicFramePr>
        <p:xfrm>
          <a:off x="156984" y="3357764"/>
          <a:ext cx="5760720" cy="28213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263CBECF-72E6-45EB-9FFA-A1FCDEA77C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97478992"/>
              </p:ext>
            </p:extLst>
          </p:nvPr>
        </p:nvGraphicFramePr>
        <p:xfrm>
          <a:off x="156984" y="786909"/>
          <a:ext cx="5760720" cy="24822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00000000-0008-0000-0100-000002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8620971"/>
              </p:ext>
            </p:extLst>
          </p:nvPr>
        </p:nvGraphicFramePr>
        <p:xfrm>
          <a:off x="6274298" y="786908"/>
          <a:ext cx="5760720" cy="31468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églalap 9">
            <a:extLst>
              <a:ext uri="{FF2B5EF4-FFF2-40B4-BE49-F238E27FC236}">
                <a16:creationId xmlns:a16="http://schemas.microsoft.com/office/drawing/2014/main" id="{F67BD741-C09E-4FD7-83AD-4F88BCA749AD}"/>
              </a:ext>
            </a:extLst>
          </p:cNvPr>
          <p:cNvSpPr/>
          <p:nvPr/>
        </p:nvSpPr>
        <p:spPr>
          <a:xfrm>
            <a:off x="687154" y="1065402"/>
            <a:ext cx="2282550" cy="9626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u-HU"/>
          </a:p>
        </p:txBody>
      </p:sp>
      <p:sp>
        <p:nvSpPr>
          <p:cNvPr id="11" name="Téglalap: egyik sarkán levágva 10">
            <a:extLst>
              <a:ext uri="{FF2B5EF4-FFF2-40B4-BE49-F238E27FC236}">
                <a16:creationId xmlns:a16="http://schemas.microsoft.com/office/drawing/2014/main" id="{93A29D62-B1ED-4521-8AD0-4DB5A2567BD4}"/>
              </a:ext>
            </a:extLst>
          </p:cNvPr>
          <p:cNvSpPr/>
          <p:nvPr/>
        </p:nvSpPr>
        <p:spPr>
          <a:xfrm>
            <a:off x="6274296" y="4111049"/>
            <a:ext cx="5760720" cy="2068020"/>
          </a:xfrm>
          <a:prstGeom prst="snip1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1400" dirty="0">
                <a:solidFill>
                  <a:schemeClr val="bg2">
                    <a:lumMod val="50000"/>
                  </a:schemeClr>
                </a:solidFill>
              </a:rPr>
              <a:t>A kezdeti időszakban alacsony likviditás minden dimenzióban, de javuló trend figyelhető meg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hu-HU" sz="1400" dirty="0">
                <a:solidFill>
                  <a:schemeClr val="bg2">
                    <a:lumMod val="50000"/>
                  </a:schemeClr>
                </a:solidFill>
              </a:rPr>
              <a:t>Magas árérzékenység, extrém magas árak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1400" dirty="0">
                <a:solidFill>
                  <a:schemeClr val="bg2">
                    <a:lumMod val="50000"/>
                  </a:schemeClr>
                </a:solidFill>
              </a:rPr>
              <a:t>CZ-SK-HU (3M MC) hatására extrémen emelkedő volumen és csökkenő volatilitás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hu-HU" sz="1400" dirty="0">
                <a:solidFill>
                  <a:schemeClr val="bg2">
                    <a:lumMod val="50000"/>
                  </a:schemeClr>
                </a:solidFill>
              </a:rPr>
              <a:t>Fejlődés a rugalmasság és mélység dimenzióban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1400" dirty="0">
                <a:solidFill>
                  <a:schemeClr val="bg2">
                    <a:lumMod val="50000"/>
                  </a:schemeClr>
                </a:solidFill>
              </a:rPr>
              <a:t>Megjelenhetnek negatív árak is</a:t>
            </a:r>
          </a:p>
        </p:txBody>
      </p:sp>
      <p:sp>
        <p:nvSpPr>
          <p:cNvPr id="3" name="Téglalap 2">
            <a:extLst>
              <a:ext uri="{FF2B5EF4-FFF2-40B4-BE49-F238E27FC236}">
                <a16:creationId xmlns:a16="http://schemas.microsoft.com/office/drawing/2014/main" id="{B8026D6D-EF42-4FED-9E59-74D58925EA07}"/>
              </a:ext>
            </a:extLst>
          </p:cNvPr>
          <p:cNvSpPr/>
          <p:nvPr/>
        </p:nvSpPr>
        <p:spPr>
          <a:xfrm>
            <a:off x="8959442" y="1224793"/>
            <a:ext cx="2114026" cy="260058"/>
          </a:xfrm>
          <a:prstGeom prst="rect">
            <a:avLst/>
          </a:prstGeom>
          <a:noFill/>
          <a:ln>
            <a:solidFill>
              <a:srgbClr val="707D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00" dirty="0">
                <a:solidFill>
                  <a:schemeClr val="tx1"/>
                </a:solidFill>
              </a:rPr>
              <a:t>CZ-SK-HU piacösszekapcsolás</a:t>
            </a:r>
          </a:p>
        </p:txBody>
      </p:sp>
      <p:cxnSp>
        <p:nvCxnSpPr>
          <p:cNvPr id="13" name="Egyenes összekötő nyíllal 12">
            <a:extLst>
              <a:ext uri="{FF2B5EF4-FFF2-40B4-BE49-F238E27FC236}">
                <a16:creationId xmlns:a16="http://schemas.microsoft.com/office/drawing/2014/main" id="{042BEAF0-816D-4F1B-A73C-7D158DAFE6EC}"/>
              </a:ext>
            </a:extLst>
          </p:cNvPr>
          <p:cNvCxnSpPr/>
          <p:nvPr/>
        </p:nvCxnSpPr>
        <p:spPr>
          <a:xfrm flipH="1">
            <a:off x="10041622" y="1543574"/>
            <a:ext cx="67112" cy="38589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4" name="Téglalap 13">
            <a:extLst>
              <a:ext uri="{FF2B5EF4-FFF2-40B4-BE49-F238E27FC236}">
                <a16:creationId xmlns:a16="http://schemas.microsoft.com/office/drawing/2014/main" id="{1323333E-9315-4AF3-ACA9-38E3C60BE8BA}"/>
              </a:ext>
            </a:extLst>
          </p:cNvPr>
          <p:cNvSpPr/>
          <p:nvPr/>
        </p:nvSpPr>
        <p:spPr>
          <a:xfrm>
            <a:off x="11215381" y="2764049"/>
            <a:ext cx="276836" cy="3523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Téglalap 14">
            <a:extLst>
              <a:ext uri="{FF2B5EF4-FFF2-40B4-BE49-F238E27FC236}">
                <a16:creationId xmlns:a16="http://schemas.microsoft.com/office/drawing/2014/main" id="{5938A215-B4D6-428C-B1C5-73E3C732F307}"/>
              </a:ext>
            </a:extLst>
          </p:cNvPr>
          <p:cNvSpPr/>
          <p:nvPr/>
        </p:nvSpPr>
        <p:spPr>
          <a:xfrm>
            <a:off x="1368448" y="3765813"/>
            <a:ext cx="257254" cy="169164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63363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FCF8A7E-93BF-4709-A59B-AC1C5F54B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HUPX 2016-ben indította el a napon belüli piacát, amelynek legjelentősebb mérföldköve az XBID csatlakozás 2019-ben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10BEE147-DE36-4729-BE87-8E2742E7C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F6810-287A-456D-B033-E62125790EE7}" type="datetime4">
              <a:rPr lang="hu-HU" smtClean="0"/>
              <a:t>2021. február 10.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038F1367-6FC6-4E7A-AFE0-2446CDD92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Barta Péter Dávid</a:t>
            </a:r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E21BA568-5D89-493F-AB14-9B309A3EF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041FA-5DA8-4A2A-9CAC-417880BF09B9}" type="slidenum">
              <a:rPr lang="hu-HU" smtClean="0"/>
              <a:t>7</a:t>
            </a:fld>
            <a:endParaRPr lang="hu-HU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CFF07740-C0AC-4913-94ED-AFF8E48ECA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85006964"/>
              </p:ext>
            </p:extLst>
          </p:nvPr>
        </p:nvGraphicFramePr>
        <p:xfrm>
          <a:off x="0" y="866049"/>
          <a:ext cx="7306811" cy="4662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églalap: egyik sarkán levágva 9">
            <a:extLst>
              <a:ext uri="{FF2B5EF4-FFF2-40B4-BE49-F238E27FC236}">
                <a16:creationId xmlns:a16="http://schemas.microsoft.com/office/drawing/2014/main" id="{FDC9F73C-CA56-47CA-B407-10401D8A5B85}"/>
              </a:ext>
            </a:extLst>
          </p:cNvPr>
          <p:cNvSpPr/>
          <p:nvPr/>
        </p:nvSpPr>
        <p:spPr>
          <a:xfrm>
            <a:off x="7306811" y="866048"/>
            <a:ext cx="4652704" cy="4662295"/>
          </a:xfrm>
          <a:prstGeom prst="snip1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400050" indent="-400050" algn="just">
              <a:buAutoNum type="romanUcPeriod"/>
            </a:pPr>
            <a:r>
              <a:rPr lang="hu-HU" sz="1400" dirty="0">
                <a:solidFill>
                  <a:schemeClr val="bg2">
                    <a:lumMod val="50000"/>
                  </a:schemeClr>
                </a:solidFill>
              </a:rPr>
              <a:t>Szakasz (2016-2019 novemberig)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hu-HU" sz="1400" dirty="0">
                <a:solidFill>
                  <a:schemeClr val="bg2">
                    <a:lumMod val="50000"/>
                  </a:schemeClr>
                </a:solidFill>
              </a:rPr>
              <a:t>Lokális napon belüli piac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hu-HU" sz="1400" dirty="0">
                <a:solidFill>
                  <a:schemeClr val="bg2">
                    <a:lumMod val="50000"/>
                  </a:schemeClr>
                </a:solidFill>
              </a:rPr>
              <a:t>Elérhető termékek (órás,  negyedórás, egyéb)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hu-HU" sz="1400" dirty="0">
                <a:solidFill>
                  <a:schemeClr val="bg2">
                    <a:lumMod val="50000"/>
                  </a:schemeClr>
                </a:solidFill>
              </a:rPr>
              <a:t>Lassan növekvő kereskedett volumen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hu-HU" sz="1400" dirty="0">
                <a:solidFill>
                  <a:schemeClr val="bg2">
                    <a:lumMod val="50000"/>
                  </a:schemeClr>
                </a:solidFill>
              </a:rPr>
              <a:t>Negyedórás termék súlyának növekedése 2019-ben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hu-HU" sz="1400" dirty="0">
              <a:solidFill>
                <a:schemeClr val="bg2">
                  <a:lumMod val="50000"/>
                </a:schemeClr>
              </a:solidFill>
            </a:endParaRPr>
          </a:p>
          <a:p>
            <a:pPr marL="400050" indent="-400050" algn="just">
              <a:buAutoNum type="romanUcPeriod"/>
            </a:pPr>
            <a:r>
              <a:rPr lang="hu-HU" sz="1400" dirty="0">
                <a:solidFill>
                  <a:schemeClr val="bg2">
                    <a:lumMod val="50000"/>
                  </a:schemeClr>
                </a:solidFill>
              </a:rPr>
              <a:t>Szakasz (2019 november - napjainkig)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hu-HU" sz="1400" dirty="0">
                <a:solidFill>
                  <a:schemeClr val="bg2">
                    <a:lumMod val="50000"/>
                  </a:schemeClr>
                </a:solidFill>
              </a:rPr>
              <a:t>Csatlakozás az XBID-</a:t>
            </a:r>
            <a:r>
              <a:rPr lang="hu-HU" sz="1400" dirty="0" err="1">
                <a:solidFill>
                  <a:schemeClr val="bg2">
                    <a:lumMod val="50000"/>
                  </a:schemeClr>
                </a:solidFill>
              </a:rPr>
              <a:t>hez</a:t>
            </a:r>
            <a:r>
              <a:rPr lang="hu-HU" sz="14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hu-HU" sz="1400" dirty="0" smtClean="0">
                <a:solidFill>
                  <a:schemeClr val="bg2">
                    <a:lumMod val="50000"/>
                  </a:schemeClr>
                </a:solidFill>
              </a:rPr>
              <a:t>2019. </a:t>
            </a:r>
            <a:r>
              <a:rPr lang="hu-HU" sz="1400" dirty="0">
                <a:solidFill>
                  <a:schemeClr val="bg2">
                    <a:lumMod val="50000"/>
                  </a:schemeClr>
                </a:solidFill>
              </a:rPr>
              <a:t>november 19-én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hu-HU" sz="1400" dirty="0">
                <a:solidFill>
                  <a:schemeClr val="bg2">
                    <a:lumMod val="50000"/>
                  </a:schemeClr>
                </a:solidFill>
              </a:rPr>
              <a:t>Határkeresztező órás termék és lokális negyedórás termék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hu-HU" sz="1400" dirty="0">
                <a:solidFill>
                  <a:schemeClr val="bg2">
                    <a:lumMod val="50000"/>
                  </a:schemeClr>
                </a:solidFill>
              </a:rPr>
              <a:t>Extrém volumen növekedés az órás termékben 2019 végén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hu-HU" sz="1400" dirty="0">
                <a:solidFill>
                  <a:schemeClr val="bg2">
                    <a:lumMod val="50000"/>
                  </a:schemeClr>
                </a:solidFill>
              </a:rPr>
              <a:t>2020 elején mérséklődött a növekedés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hu-HU" sz="1400" dirty="0">
                <a:solidFill>
                  <a:schemeClr val="bg2">
                    <a:lumMod val="50000"/>
                  </a:schemeClr>
                </a:solidFill>
              </a:rPr>
              <a:t>Volumen csökkenés a negyedórás termék esetében</a:t>
            </a:r>
          </a:p>
          <a:p>
            <a:pPr algn="just"/>
            <a:endParaRPr lang="hu-HU" sz="1400" dirty="0">
              <a:solidFill>
                <a:schemeClr val="bg2">
                  <a:lumMod val="50000"/>
                </a:schemeClr>
              </a:solidFill>
            </a:endParaRPr>
          </a:p>
          <a:p>
            <a:pPr marL="400050" indent="-400050" algn="just">
              <a:buAutoNum type="romanUcPeriod"/>
            </a:pPr>
            <a:endParaRPr lang="hu-HU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1" name="Téglalap 10">
            <a:extLst>
              <a:ext uri="{FF2B5EF4-FFF2-40B4-BE49-F238E27FC236}">
                <a16:creationId xmlns:a16="http://schemas.microsoft.com/office/drawing/2014/main" id="{250033A5-732F-4A6E-8D18-C21CF7DA0C9F}"/>
              </a:ext>
            </a:extLst>
          </p:cNvPr>
          <p:cNvSpPr/>
          <p:nvPr/>
        </p:nvSpPr>
        <p:spPr>
          <a:xfrm>
            <a:off x="3858936" y="3154261"/>
            <a:ext cx="1912690" cy="274739"/>
          </a:xfrm>
          <a:prstGeom prst="rect">
            <a:avLst/>
          </a:prstGeom>
          <a:noFill/>
          <a:ln>
            <a:solidFill>
              <a:srgbClr val="707D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00" dirty="0">
                <a:solidFill>
                  <a:schemeClr val="tx1"/>
                </a:solidFill>
              </a:rPr>
              <a:t>Csatlakozás a XBID-</a:t>
            </a:r>
            <a:r>
              <a:rPr lang="hu-HU" sz="1000" dirty="0" err="1">
                <a:solidFill>
                  <a:schemeClr val="tx1"/>
                </a:solidFill>
              </a:rPr>
              <a:t>hez</a:t>
            </a:r>
            <a:endParaRPr lang="hu-HU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26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D8D2B98-2E6C-469B-BC3E-175E46CF4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KÁT mérlegköri megújuló termelés először 2014-ben jelent meg a másnapi, majd 2017-ben a napon belüli piaci szegmensen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3E179E37-E36E-4CDF-AADC-8A4022A0F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F6810-287A-456D-B033-E62125790EE7}" type="datetime4">
              <a:rPr lang="hu-HU" smtClean="0"/>
              <a:t>2021. február 10.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E7C4D10B-2ED0-4AD2-9949-E645E932F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Barta Péter Dávid</a:t>
            </a:r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E1B3E783-142C-4B4E-AAB2-B3A1B8139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041FA-5DA8-4A2A-9CAC-417880BF09B9}" type="slidenum">
              <a:rPr lang="hu-HU" smtClean="0"/>
              <a:t>8</a:t>
            </a:fld>
            <a:endParaRPr lang="hu-HU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1D977F71-36B9-49A0-8FCD-3DC7ADB991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07101017"/>
              </p:ext>
            </p:extLst>
          </p:nvPr>
        </p:nvGraphicFramePr>
        <p:xfrm>
          <a:off x="1" y="698269"/>
          <a:ext cx="5603846" cy="23742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8C1925FC-96D8-4151-B360-2B08A123A7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47763217"/>
              </p:ext>
            </p:extLst>
          </p:nvPr>
        </p:nvGraphicFramePr>
        <p:xfrm>
          <a:off x="0" y="2979793"/>
          <a:ext cx="5603846" cy="32444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églalap: egyik sarkán levágva 10">
            <a:extLst>
              <a:ext uri="{FF2B5EF4-FFF2-40B4-BE49-F238E27FC236}">
                <a16:creationId xmlns:a16="http://schemas.microsoft.com/office/drawing/2014/main" id="{587381D1-9BF7-4789-84E6-2D1B50024645}"/>
              </a:ext>
            </a:extLst>
          </p:cNvPr>
          <p:cNvSpPr/>
          <p:nvPr/>
        </p:nvSpPr>
        <p:spPr>
          <a:xfrm>
            <a:off x="5917703" y="741386"/>
            <a:ext cx="6053387" cy="2959499"/>
          </a:xfrm>
          <a:prstGeom prst="snip1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hu-HU" sz="1400" dirty="0">
                <a:solidFill>
                  <a:schemeClr val="bg2">
                    <a:lumMod val="50000"/>
                  </a:schemeClr>
                </a:solidFill>
              </a:rPr>
              <a:t>KÁT értékesítés a </a:t>
            </a:r>
            <a:r>
              <a:rPr lang="hu-HU" sz="1400" b="1" dirty="0">
                <a:solidFill>
                  <a:schemeClr val="bg2">
                    <a:lumMod val="50000"/>
                  </a:schemeClr>
                </a:solidFill>
              </a:rPr>
              <a:t>másnapi</a:t>
            </a:r>
            <a:r>
              <a:rPr lang="hu-HU" sz="1400" dirty="0">
                <a:solidFill>
                  <a:schemeClr val="bg2">
                    <a:lumMod val="50000"/>
                  </a:schemeClr>
                </a:solidFill>
              </a:rPr>
              <a:t> piacon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hu-HU" sz="1400" dirty="0">
                <a:solidFill>
                  <a:schemeClr val="bg2">
                    <a:lumMod val="50000"/>
                  </a:schemeClr>
                </a:solidFill>
              </a:rPr>
              <a:t>2014-től érhető el a KÁT mérlegkör számára a másnapi piaci értékesítés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hu-HU" sz="1400" dirty="0">
                <a:solidFill>
                  <a:schemeClr val="bg2">
                    <a:lumMod val="50000"/>
                  </a:schemeClr>
                </a:solidFill>
              </a:rPr>
              <a:t>Nem a teljes volumen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hu-HU" sz="1400" dirty="0">
                <a:solidFill>
                  <a:schemeClr val="bg2">
                    <a:lumMod val="50000"/>
                  </a:schemeClr>
                </a:solidFill>
              </a:rPr>
              <a:t>2016-től a teljes volumen értékesítése kötelező a </a:t>
            </a:r>
            <a:r>
              <a:rPr lang="hu-HU" sz="1400" dirty="0" smtClean="0">
                <a:solidFill>
                  <a:schemeClr val="bg2">
                    <a:lumMod val="50000"/>
                  </a:schemeClr>
                </a:solidFill>
              </a:rPr>
              <a:t>másnapi </a:t>
            </a:r>
            <a:r>
              <a:rPr lang="hu-HU" sz="1400" dirty="0">
                <a:solidFill>
                  <a:schemeClr val="bg2">
                    <a:lumMod val="50000"/>
                  </a:schemeClr>
                </a:solidFill>
              </a:rPr>
              <a:t>piacon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hu-HU" sz="1400" dirty="0">
                <a:solidFill>
                  <a:schemeClr val="bg2">
                    <a:lumMod val="50000"/>
                  </a:schemeClr>
                </a:solidFill>
              </a:rPr>
              <a:t>2016-tól enyhén növekvő piaci volumen és KÁT volumen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hu-HU" sz="1400" dirty="0">
                <a:solidFill>
                  <a:schemeClr val="bg2">
                    <a:lumMod val="50000"/>
                  </a:schemeClr>
                </a:solidFill>
              </a:rPr>
              <a:t>A HUPX másnapi forgalmának 10-14%-át adja a KÁT mérlegkörből származó értékesítés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hu-HU" sz="1400" dirty="0">
                <a:solidFill>
                  <a:schemeClr val="bg2">
                    <a:lumMod val="50000"/>
                  </a:schemeClr>
                </a:solidFill>
              </a:rPr>
              <a:t>Pozitív hatás a volumen indikátorra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hu-HU" sz="1400" dirty="0">
                <a:solidFill>
                  <a:schemeClr val="bg2">
                    <a:lumMod val="50000"/>
                  </a:schemeClr>
                </a:solidFill>
              </a:rPr>
              <a:t>Elhanyagolható hatás a HHI-</a:t>
            </a:r>
            <a:r>
              <a:rPr lang="hu-HU" sz="1400" dirty="0" err="1">
                <a:solidFill>
                  <a:schemeClr val="bg2">
                    <a:lumMod val="50000"/>
                  </a:schemeClr>
                </a:solidFill>
              </a:rPr>
              <a:t>ra</a:t>
            </a:r>
            <a:endParaRPr lang="hu-HU" sz="1400" dirty="0">
              <a:solidFill>
                <a:schemeClr val="bg2">
                  <a:lumMod val="50000"/>
                </a:schemeClr>
              </a:solidFill>
            </a:endParaRP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hu-HU" sz="1400" dirty="0">
                <a:solidFill>
                  <a:schemeClr val="bg2">
                    <a:lumMod val="50000"/>
                  </a:schemeClr>
                </a:solidFill>
              </a:rPr>
              <a:t> Mérsékelt hatás </a:t>
            </a:r>
            <a:r>
              <a:rPr lang="hu-HU" sz="1400" dirty="0" smtClean="0">
                <a:solidFill>
                  <a:schemeClr val="bg2">
                    <a:lumMod val="50000"/>
                  </a:schemeClr>
                </a:solidFill>
              </a:rPr>
              <a:t>az árakra </a:t>
            </a:r>
            <a:r>
              <a:rPr lang="hu-HU" sz="1400" dirty="0">
                <a:solidFill>
                  <a:schemeClr val="bg2">
                    <a:lumMod val="50000"/>
                  </a:schemeClr>
                </a:solidFill>
              </a:rPr>
              <a:t>– fix áras </a:t>
            </a:r>
            <a:r>
              <a:rPr lang="hu-HU" sz="1400" dirty="0" smtClean="0">
                <a:solidFill>
                  <a:schemeClr val="bg2">
                    <a:lumMod val="50000"/>
                  </a:schemeClr>
                </a:solidFill>
              </a:rPr>
              <a:t>ajánlat</a:t>
            </a:r>
            <a:endParaRPr lang="hu-HU" sz="1400" dirty="0">
              <a:solidFill>
                <a:schemeClr val="bg2">
                  <a:lumMod val="50000"/>
                </a:schemeClr>
              </a:solidFill>
            </a:endParaRPr>
          </a:p>
          <a:p>
            <a:pPr algn="just"/>
            <a:endParaRPr lang="hu-HU" sz="1400" dirty="0">
              <a:solidFill>
                <a:schemeClr val="bg2">
                  <a:lumMod val="50000"/>
                </a:schemeClr>
              </a:solidFill>
            </a:endParaRPr>
          </a:p>
          <a:p>
            <a:pPr marL="400050" indent="-400050" algn="just">
              <a:buAutoNum type="romanUcPeriod"/>
            </a:pPr>
            <a:endParaRPr lang="hu-HU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0" name="Téglalap: egyik sarkán levágva 10">
            <a:extLst>
              <a:ext uri="{FF2B5EF4-FFF2-40B4-BE49-F238E27FC236}">
                <a16:creationId xmlns:a16="http://schemas.microsoft.com/office/drawing/2014/main" id="{587381D1-9BF7-4789-84E6-2D1B50024645}"/>
              </a:ext>
            </a:extLst>
          </p:cNvPr>
          <p:cNvSpPr/>
          <p:nvPr/>
        </p:nvSpPr>
        <p:spPr>
          <a:xfrm>
            <a:off x="5917702" y="3781166"/>
            <a:ext cx="6053387" cy="2443110"/>
          </a:xfrm>
          <a:prstGeom prst="snip1Rect">
            <a:avLst/>
          </a:prstGeom>
          <a:solidFill>
            <a:srgbClr val="707D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hu-HU" sz="1400" dirty="0" smtClean="0">
                <a:solidFill>
                  <a:schemeClr val="bg1"/>
                </a:solidFill>
              </a:rPr>
              <a:t>KÁT </a:t>
            </a:r>
            <a:r>
              <a:rPr lang="hu-HU" sz="1400" dirty="0">
                <a:solidFill>
                  <a:schemeClr val="bg1"/>
                </a:solidFill>
              </a:rPr>
              <a:t>értékesítés a </a:t>
            </a:r>
            <a:r>
              <a:rPr lang="hu-HU" sz="1400" b="1" dirty="0">
                <a:solidFill>
                  <a:schemeClr val="bg1"/>
                </a:solidFill>
              </a:rPr>
              <a:t>napon belüli </a:t>
            </a:r>
            <a:r>
              <a:rPr lang="hu-HU" sz="1400" dirty="0">
                <a:solidFill>
                  <a:schemeClr val="bg1"/>
                </a:solidFill>
              </a:rPr>
              <a:t>piacon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hu-HU" sz="1400" dirty="0">
                <a:solidFill>
                  <a:schemeClr val="bg1"/>
                </a:solidFill>
              </a:rPr>
              <a:t>2017-től elérhető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hu-HU" sz="1400" dirty="0">
                <a:solidFill>
                  <a:schemeClr val="bg1"/>
                </a:solidFill>
              </a:rPr>
              <a:t>Célja a menetrendi pontatlanságok kompenzációja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hu-HU" sz="1400" dirty="0">
                <a:solidFill>
                  <a:schemeClr val="bg1"/>
                </a:solidFill>
              </a:rPr>
              <a:t>XBID következtében csökkent a KÁT IDM értékesítése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hu-HU" sz="1400" dirty="0">
                <a:solidFill>
                  <a:schemeClr val="bg1"/>
                </a:solidFill>
              </a:rPr>
              <a:t>Ennek oka a negyedórás termék likviditásának csökkenése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hu-HU" sz="1400" dirty="0">
                <a:solidFill>
                  <a:schemeClr val="bg1"/>
                </a:solidFill>
              </a:rPr>
              <a:t>A KÁT mérlegkör elszámolási egysége negyedóra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hu-HU" sz="1400" dirty="0">
                <a:solidFill>
                  <a:schemeClr val="bg1"/>
                </a:solidFill>
              </a:rPr>
              <a:t>Megoldási javaslat: blokkosított termék, 15 perces határkeresztező termék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hu-HU" sz="1400" dirty="0">
              <a:solidFill>
                <a:schemeClr val="bg1"/>
              </a:solidFill>
            </a:endParaRPr>
          </a:p>
          <a:p>
            <a:pPr algn="just"/>
            <a:endParaRPr lang="hu-HU" sz="1400" dirty="0">
              <a:solidFill>
                <a:schemeClr val="bg1"/>
              </a:solidFill>
            </a:endParaRPr>
          </a:p>
          <a:p>
            <a:pPr marL="400050" indent="-400050" algn="just">
              <a:buAutoNum type="romanUcPeriod"/>
            </a:pPr>
            <a:endParaRPr lang="hu-HU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95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18FB52A-7063-4643-A5F5-C8D51906F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HUPX Csoport harmadik piaci szegmense a határidős piac, amely kezdetben fizikai piac volt, majd derivatív jellegűvé vált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B0F71C34-D4F5-4752-88DD-BE6806DC5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F6810-287A-456D-B033-E62125790EE7}" type="datetime4">
              <a:rPr lang="hu-HU" smtClean="0"/>
              <a:t>2021. február 10.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83B50FC8-41F8-49F4-8037-2FE155BBB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Barta Péter Dávid</a:t>
            </a:r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50F9AF5C-5030-4FA7-9045-AC53B48FF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041FA-5DA8-4A2A-9CAC-417880BF09B9}" type="slidenum">
              <a:rPr lang="hu-HU" smtClean="0"/>
              <a:t>9</a:t>
            </a:fld>
            <a:endParaRPr lang="hu-HU"/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01A6E151-372B-49E3-A12A-8984A40273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49685838"/>
              </p:ext>
            </p:extLst>
          </p:nvPr>
        </p:nvGraphicFramePr>
        <p:xfrm>
          <a:off x="0" y="982242"/>
          <a:ext cx="12192000" cy="40423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Téglalap: egyik sarkán levágva 15">
            <a:extLst>
              <a:ext uri="{FF2B5EF4-FFF2-40B4-BE49-F238E27FC236}">
                <a16:creationId xmlns:a16="http://schemas.microsoft.com/office/drawing/2014/main" id="{D4443431-6BDE-48F1-98C4-23CB4EB5B00C}"/>
              </a:ext>
            </a:extLst>
          </p:cNvPr>
          <p:cNvSpPr/>
          <p:nvPr/>
        </p:nvSpPr>
        <p:spPr>
          <a:xfrm>
            <a:off x="122088" y="5217951"/>
            <a:ext cx="11947825" cy="854425"/>
          </a:xfrm>
          <a:prstGeom prst="snip1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hu-HU" sz="1400" dirty="0">
                <a:solidFill>
                  <a:schemeClr val="bg2">
                    <a:lumMod val="50000"/>
                  </a:schemeClr>
                </a:solidFill>
              </a:rPr>
              <a:t>A derivatív piac esetében eltérő viselkedés figyelhető meg a SPOT piacokhoz képest. Míg SPOT piac esetében a magas volatilitás kedvezőtlen paraméter, addig hosszútávú piac esetében volumen vonzó hatása </a:t>
            </a:r>
            <a:r>
              <a:rPr lang="hu-HU" sz="1400" dirty="0" smtClean="0">
                <a:solidFill>
                  <a:schemeClr val="bg2">
                    <a:lumMod val="50000"/>
                  </a:schemeClr>
                </a:solidFill>
              </a:rPr>
              <a:t>van </a:t>
            </a:r>
            <a:r>
              <a:rPr lang="hu-HU" sz="1400" dirty="0">
                <a:solidFill>
                  <a:schemeClr val="bg2">
                    <a:lumMod val="50000"/>
                  </a:schemeClr>
                </a:solidFill>
              </a:rPr>
              <a:t>a spekulatív jelleg miatt.</a:t>
            </a:r>
          </a:p>
          <a:p>
            <a:endParaRPr lang="hu-HU" sz="1400" dirty="0">
              <a:solidFill>
                <a:schemeClr val="bg2">
                  <a:lumMod val="50000"/>
                </a:schemeClr>
              </a:solidFill>
            </a:endParaRPr>
          </a:p>
          <a:p>
            <a:pPr marL="400050" indent="-400050">
              <a:buAutoNum type="romanUcPeriod"/>
            </a:pPr>
            <a:endParaRPr lang="hu-HU" sz="14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59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arta Dávid sablon">
      <a:majorFont>
        <a:latin typeface="Cordia New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538</TotalTime>
  <Words>1334</Words>
  <Application>Microsoft Office PowerPoint</Application>
  <PresentationFormat>Szélesvásznú</PresentationFormat>
  <Paragraphs>254</Paragraphs>
  <Slides>12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12</vt:i4>
      </vt:variant>
    </vt:vector>
  </HeadingPairs>
  <TitlesOfParts>
    <vt:vector size="19" baseType="lpstr">
      <vt:lpstr>Arial</vt:lpstr>
      <vt:lpstr>Calibri</vt:lpstr>
      <vt:lpstr>Cambria</vt:lpstr>
      <vt:lpstr>Century Gothic</vt:lpstr>
      <vt:lpstr>Cordia New</vt:lpstr>
      <vt:lpstr>Times New Roman</vt:lpstr>
      <vt:lpstr>Office-téma</vt:lpstr>
      <vt:lpstr>Szervezett piacok likviditásának értékelése és piacfejlesztési célok meghatározása a 2020-as évek kihívásainak leküzdése érdekében</vt:lpstr>
      <vt:lpstr>Tartalom</vt:lpstr>
      <vt:lpstr>A piacfejlesztési javaslatok megfogalmazásához először meg kell ismerni a téma kontextusát</vt:lpstr>
      <vt:lpstr>A piaci likviditás meghatározása több dimenzióban több indikátor segítségével történik </vt:lpstr>
      <vt:lpstr>A HUPX 10 éves múltja során már számos piacfejlesztési projektet hajtott végre amelyeknek hatása volt a piaci likviditásra</vt:lpstr>
      <vt:lpstr>A HUPX első piaci szegmense (másnapi-piac) 2010-ben indult és 2012-ben sikeresen létrejött a 3M MC</vt:lpstr>
      <vt:lpstr>A HUPX 2016-ben indította el a napon belüli piacát, amelynek legjelentősebb mérföldköve az XBID csatlakozás 2019-ben</vt:lpstr>
      <vt:lpstr>A KÁT mérlegköri megújuló termelés először 2014-ben jelent meg a másnapi, majd 2017-ben a napon belüli piaci szegmensen</vt:lpstr>
      <vt:lpstr>A HUPX Csoport harmadik piaci szegmense a határidős piac, amely kezdetben fizikai piac volt, majd derivatív jellegűvé vált</vt:lpstr>
      <vt:lpstr>A számos jövőbeli kihívás közül a megújuló termelés integrációja további kihívásokat fog okozni</vt:lpstr>
      <vt:lpstr>További kihívás lesz a várhatóan megjelenő kis piaci  szereplők által okozott decentralizáltság</vt:lpstr>
      <vt:lpstr>Elkészítettem a hazai szervezett villamosenergia-piacok átfogó likviditás értékelését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Dávid Barta</dc:creator>
  <cp:lastModifiedBy>Tamási Anna</cp:lastModifiedBy>
  <cp:revision>90</cp:revision>
  <dcterms:created xsi:type="dcterms:W3CDTF">2019-08-19T20:18:52Z</dcterms:created>
  <dcterms:modified xsi:type="dcterms:W3CDTF">2021-02-10T11:29:12Z</dcterms:modified>
</cp:coreProperties>
</file>